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1933" r:id="rId5"/>
    <p:sldId id="1581" r:id="rId6"/>
    <p:sldId id="1524" r:id="rId7"/>
    <p:sldId id="1935" r:id="rId8"/>
    <p:sldId id="1895" r:id="rId9"/>
    <p:sldId id="1917" r:id="rId10"/>
    <p:sldId id="1893" r:id="rId11"/>
    <p:sldId id="1936" r:id="rId12"/>
    <p:sldId id="1921" r:id="rId13"/>
    <p:sldId id="1938" r:id="rId14"/>
    <p:sldId id="1937" r:id="rId15"/>
    <p:sldId id="1925" r:id="rId16"/>
    <p:sldId id="1899" r:id="rId17"/>
    <p:sldId id="1910" r:id="rId18"/>
    <p:sldId id="134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3725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6" pos="7287" userDrawn="1">
          <p15:clr>
            <a:srgbClr val="A4A3A4"/>
          </p15:clr>
        </p15:guide>
        <p15:guide id="7" orient="horz" pos="278" userDrawn="1">
          <p15:clr>
            <a:srgbClr val="A4A3A4"/>
          </p15:clr>
        </p15:guide>
        <p15:guide id="8" orient="horz" pos="34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D2B"/>
    <a:srgbClr val="EEEAD2"/>
    <a:srgbClr val="FAF3DC"/>
    <a:srgbClr val="A08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96281"/>
  </p:normalViewPr>
  <p:slideViewPr>
    <p:cSldViewPr snapToGrid="0" snapToObjects="1">
      <p:cViewPr>
        <p:scale>
          <a:sx n="103" d="100"/>
          <a:sy n="103" d="100"/>
        </p:scale>
        <p:origin x="896" y="576"/>
      </p:cViewPr>
      <p:guideLst>
        <p:guide orient="horz" pos="2160"/>
        <p:guide pos="3840"/>
        <p:guide pos="393"/>
        <p:guide orient="horz" pos="3725"/>
        <p:guide orient="horz" pos="4042"/>
        <p:guide pos="7287"/>
        <p:guide orient="horz" pos="278"/>
        <p:guide orient="horz" pos="34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F2BAA-8641-A675-F94E-5FB08B34E1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27EF0-1BED-3B03-B5EB-0823DE8B8E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FB1C9-76AB-C449-8045-361449949862}" type="datetimeFigureOut">
              <a:rPr lang="en-RU" smtClean="0"/>
              <a:t>7/12/26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FCB05C-91E3-49F2-738F-69EFE818BA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96C0E-F132-7407-C42E-A8FDE01B0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FB5AD-6CAF-744A-BCD1-2839521B78C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218433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D9057-650A-DA45-BBFC-E4A38716EBFB}" type="datetimeFigureOut">
              <a:rPr lang="en-RU" smtClean="0"/>
              <a:t>7/12/26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BFED6-21E3-5342-AFB2-1D9FF8750C08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29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92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A21FBFA-627B-D8B4-E8BE-A6888F730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6"/>
            <a:ext cx="10944226" cy="5040312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1 строка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532069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01098"/>
            <a:ext cx="10944226" cy="4080538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9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2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180998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020528"/>
            <a:ext cx="10944226" cy="3461107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7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3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861004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698955"/>
            <a:ext cx="10944226" cy="2782681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90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2 строки и 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1DF4C-9CFC-4945-B92C-A4AE158FE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384300"/>
          </a:xfrm>
        </p:spPr>
        <p:txBody>
          <a:bodyPr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</a:t>
            </a:r>
            <a:br>
              <a:rPr lang="ru-RU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1A5E4-2A61-CE4B-89F8-FF5B0E180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947553"/>
            <a:ext cx="5179035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29199-A26E-DA4B-892F-1D37F5B59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947553"/>
            <a:ext cx="5472113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600"/>
              </a:spcBef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95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A8D8F-CAEC-599E-1B4E-8A0AD1697F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72D996-E51C-1A6D-4961-4BC1ABEF4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6A746-B6C9-599C-4FAA-9425440E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801D0-6EA3-42E2-BE7C-1A5364F44C24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AE1F-537B-0D1A-00F0-2309E79A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0A9C2-4099-ADC5-ED82-43808841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4C122-F9FF-45D8-B252-8AFC258D2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3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D8FE2E-E35F-9446-9B41-FE860391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5615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4F738-B15A-6B45-A5D5-8A77D3C45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445342"/>
            <a:ext cx="10937854" cy="40362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55" r:id="rId2"/>
    <p:sldLayoutId id="2147483696" r:id="rId3"/>
    <p:sldLayoutId id="2147483695" r:id="rId4"/>
    <p:sldLayoutId id="2147483650" r:id="rId5"/>
    <p:sldLayoutId id="2147483652" r:id="rId6"/>
    <p:sldLayoutId id="214748369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FABD2B"/>
          </a:solidFill>
          <a:latin typeface="Montserrat" pitchFamily="2" charset="77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None/>
        <a:defRPr sz="2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orient="horz" pos="3725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3453" userDrawn="1">
          <p15:clr>
            <a:srgbClr val="F26B43"/>
          </p15:clr>
        </p15:guide>
        <p15:guide id="8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lachi BREAKTHROUGH INTRO">
            <a:hlinkClick r:id="" action="ppaction://media"/>
            <a:extLst>
              <a:ext uri="{FF2B5EF4-FFF2-40B4-BE49-F238E27FC236}">
                <a16:creationId xmlns:a16="http://schemas.microsoft.com/office/drawing/2014/main" id="{47915C41-5B3A-7BAA-A91B-D2786DDA496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1039" cy="6858000"/>
          </a:xfrm>
        </p:spPr>
      </p:pic>
    </p:spTree>
    <p:extLst>
      <p:ext uri="{BB962C8B-B14F-4D97-AF65-F5344CB8AC3E}">
        <p14:creationId xmlns:p14="http://schemas.microsoft.com/office/powerpoint/2010/main" val="9918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8CFE6-78A8-F95A-014F-2320F7B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136" y="441324"/>
            <a:ext cx="11320978" cy="5193357"/>
          </a:xfrm>
        </p:spPr>
        <p:txBody>
          <a:bodyPr/>
          <a:lstStyle/>
          <a:p>
            <a:pPr algn="ctr"/>
            <a:r>
              <a:rPr lang="ru-RU" sz="10800" dirty="0">
                <a:solidFill>
                  <a:schemeClr val="bg1"/>
                </a:solidFill>
                <a:latin typeface="AGENCYGOTHICCT-MEDIUM" panose="02000506020000020004" pitchFamily="2" charset="0"/>
              </a:rPr>
              <a:t>ХРИСТОС – МОЯ ЖЕРТВА</a:t>
            </a:r>
            <a:endParaRPr lang="en-RU" sz="10800" dirty="0">
              <a:solidFill>
                <a:schemeClr val="bg1"/>
              </a:solidFill>
              <a:latin typeface="AGENCYGOTHICCT-MEDIUM" panose="02000506020000020004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EE59BC-5967-E8F0-B32C-A91189AAC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499" y="0"/>
            <a:ext cx="12548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817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8CFE6-78A8-F95A-014F-2320F7B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4"/>
            <a:ext cx="10944225" cy="2118995"/>
          </a:xfrm>
        </p:spPr>
        <p:txBody>
          <a:bodyPr/>
          <a:lstStyle/>
          <a:p>
            <a:r>
              <a:rPr lang="ru-RU" dirty="0"/>
              <a:t>БОГ ИГНОРИРУЕТ СВЯЩЕННИКА, КОТОРЫЙ МОЖЕТ «УСТАТЬ» </a:t>
            </a:r>
            <a:br>
              <a:rPr lang="ru-RU" dirty="0"/>
            </a:br>
            <a:r>
              <a:rPr lang="ru-RU" dirty="0"/>
              <a:t>ОТ ЕГО ДЕЛА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3C569-358A-6C95-1D44-EBCCD65FF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828543"/>
            <a:ext cx="10944226" cy="2653093"/>
          </a:xfrm>
        </p:spPr>
        <p:txBody>
          <a:bodyPr/>
          <a:lstStyle/>
          <a:p>
            <a:r>
              <a:rPr lang="ru-RU" dirty="0"/>
              <a:t>«Ты достоин взять свиток и снять с него печати! Ведь Ты был принесен в жертву и Своей кровью выкупил людей для Бога: людей из всякого рода, языка, народа и племени! </a:t>
            </a:r>
            <a:br>
              <a:rPr lang="ru-RU" dirty="0"/>
            </a:br>
            <a:r>
              <a:rPr lang="ru-RU" b="1" dirty="0">
                <a:solidFill>
                  <a:srgbClr val="FABD2B"/>
                </a:solidFill>
              </a:rPr>
              <a:t>Ты сделал их царством и священниками</a:t>
            </a:r>
            <a:r>
              <a:rPr lang="ru-RU" dirty="0"/>
              <a:t> для Бога, и они будут царствовать на земле!»</a:t>
            </a:r>
          </a:p>
          <a:p>
            <a:pPr algn="r"/>
            <a:r>
              <a:rPr lang="ru-RU" dirty="0"/>
              <a:t>Откровение Иоанна Богослова 5:9-10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389052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54606-4FA1-CE11-FE57-82605B1A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667891"/>
          </a:xfrm>
        </p:spPr>
        <p:txBody>
          <a:bodyPr/>
          <a:lstStyle/>
          <a:p>
            <a:r>
              <a:rPr lang="ru-RU" dirty="0"/>
              <a:t>ПРОКЛЯТ ВЕРУЮЩИЙ, КОТОРЫЙ ОБМАНЫВАЕТ СЕБЯ И ДРУГИХ ЛЖИВЫМ ПОКЛОНЕНИЕМ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677AC-556F-62FB-FB73-34DB313A5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596896"/>
            <a:ext cx="11090318" cy="2884740"/>
          </a:xfrm>
        </p:spPr>
        <p:txBody>
          <a:bodyPr/>
          <a:lstStyle/>
          <a:p>
            <a:r>
              <a:rPr lang="ru-RU" dirty="0"/>
              <a:t>«Проклят обманщик, у которого в стаде есть хороший самец, которого он клянется дать, а потом приносит в жертву Владыке животное с изъяном. Ведь Я великий Царь, — говорит Господь Сил, — и Мое имя чтится среди народов». </a:t>
            </a:r>
            <a:r>
              <a:rPr lang="ru-RU" dirty="0" err="1"/>
              <a:t>Малахия</a:t>
            </a:r>
            <a:r>
              <a:rPr lang="ru-RU" dirty="0"/>
              <a:t> 1:14</a:t>
            </a:r>
          </a:p>
          <a:p>
            <a:endParaRPr lang="ru-RU" dirty="0"/>
          </a:p>
          <a:p>
            <a:r>
              <a:rPr lang="ru-RU" dirty="0"/>
              <a:t>«Иисус Христос неизменен: Он Тот же вчера, сегодня и вовеки».</a:t>
            </a:r>
          </a:p>
          <a:p>
            <a:r>
              <a:rPr lang="ru-RU" dirty="0"/>
              <a:t>Послание Евреям, 13:8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338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6B1A32-5AE9-2DAC-1063-BE9731781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07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70667-1D9D-8965-F744-31BE56D6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0"/>
            <a:ext cx="10944225" cy="1364029"/>
          </a:xfrm>
        </p:spPr>
        <p:txBody>
          <a:bodyPr/>
          <a:lstStyle/>
          <a:p>
            <a:r>
              <a:rPr lang="ru-RU" dirty="0"/>
              <a:t>ПРИМЕНЕНИЕ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54A1B-208A-5889-6961-4F02C0097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6" y="1223319"/>
            <a:ext cx="11263313" cy="4258318"/>
          </a:xfrm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Я царь/царица Бога Живого. Смысл моей жизни в общении с Богом, прославлении Его имени всей своей жизнью и проповеди истины всем народом с целью познакомить с Ним лично. Устаю? Отвлекаюсь? Ничего страшного. Господь Сам даёт силы жить, и эти силы – в Нём Самом, в общении с Ним, Его детьми. </a:t>
            </a:r>
            <a:r>
              <a:rPr lang="ru-RU" dirty="0" err="1">
                <a:solidFill>
                  <a:srgbClr val="EEEAD2"/>
                </a:solidFill>
              </a:rPr>
              <a:t>Малахия</a:t>
            </a:r>
            <a:r>
              <a:rPr lang="ru-RU" dirty="0">
                <a:solidFill>
                  <a:srgbClr val="EEEAD2"/>
                </a:solidFill>
              </a:rPr>
              <a:t> диагностирует Израиль перед приходом Мессии. И нам стоит быть честными, оглядываясь на свою </a:t>
            </a:r>
            <a:r>
              <a:rPr lang="ru-RU" b="1" dirty="0"/>
              <a:t>жизнь</a:t>
            </a:r>
            <a:r>
              <a:rPr lang="ru-RU" dirty="0">
                <a:solidFill>
                  <a:srgbClr val="EEEAD2"/>
                </a:solidFill>
              </a:rPr>
              <a:t>, чтобы она была </a:t>
            </a:r>
            <a:r>
              <a:rPr lang="ru-RU" b="1" dirty="0"/>
              <a:t>посвящена общению с любящим Господом</a:t>
            </a:r>
            <a:r>
              <a:rPr lang="ru-RU" dirty="0">
                <a:solidFill>
                  <a:srgbClr val="EEEAD2"/>
                </a:solidFill>
              </a:rPr>
              <a:t>. Достаточно:</a:t>
            </a:r>
            <a:br>
              <a:rPr lang="ru-RU" dirty="0">
                <a:solidFill>
                  <a:srgbClr val="EEEAD2"/>
                </a:solidFill>
              </a:rPr>
            </a:br>
            <a:r>
              <a:rPr lang="ru-RU" dirty="0">
                <a:solidFill>
                  <a:srgbClr val="EEEAD2"/>
                </a:solidFill>
              </a:rPr>
              <a:t>а) молитвы покаяния – во Христе мы прощены, и б) честной оценки жизни, чтобы никакие действия не превращались в ритуалы, но были продолжением живых взаимоотношений с Богом.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494432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7FBDF-A342-150A-D03A-D4FCE4FD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RU"/>
          </a:p>
        </p:txBody>
      </p:sp>
      <p:pic>
        <p:nvPicPr>
          <p:cNvPr id="4" name="Proberbs ENDING 16-9">
            <a:hlinkClick r:id="" action="ppaction://media"/>
            <a:extLst>
              <a:ext uri="{FF2B5EF4-FFF2-40B4-BE49-F238E27FC236}">
                <a16:creationId xmlns:a16="http://schemas.microsoft.com/office/drawing/2014/main" id="{B3D3E0D7-2A12-CA17-D433-48C72ECE6C3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66"/>
            <a:ext cx="12192000" cy="6857434"/>
          </a:xfrm>
        </p:spPr>
      </p:pic>
    </p:spTree>
    <p:extLst>
      <p:ext uri="{BB962C8B-B14F-4D97-AF65-F5344CB8AC3E}">
        <p14:creationId xmlns:p14="http://schemas.microsoft.com/office/powerpoint/2010/main" val="141225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AB2241-E39F-2B94-498C-B591F3717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56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7E790-0505-A1F7-4986-4651325DB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2826571"/>
          </a:xfrm>
        </p:spPr>
        <p:txBody>
          <a:bodyPr/>
          <a:lstStyle/>
          <a:p>
            <a:r>
              <a:rPr lang="ru-RU" baseline="30000" dirty="0"/>
              <a:t>11</a:t>
            </a:r>
            <a:r>
              <a:rPr lang="ru-RU" dirty="0"/>
              <a:t>От восхода солнца до заката Мое имя будет великим среди народов. На всяком месте Моему имени будут приносить благовония и чистые дары, потому что Мое имя будет великим среди народов, – говорит Господь Сил. –</a:t>
            </a:r>
          </a:p>
          <a:p>
            <a:r>
              <a:rPr lang="ru-RU" baseline="30000" dirty="0"/>
              <a:t>12</a:t>
            </a:r>
            <a:r>
              <a:rPr lang="ru-RU" dirty="0"/>
              <a:t>А вы бесчестите его, говоря, что стол Владыки нечист, и что пищей для него можно пренебрегать.</a:t>
            </a:r>
          </a:p>
        </p:txBody>
      </p:sp>
    </p:spTree>
    <p:extLst>
      <p:ext uri="{BB962C8B-B14F-4D97-AF65-F5344CB8AC3E}">
        <p14:creationId xmlns:p14="http://schemas.microsoft.com/office/powerpoint/2010/main" val="171336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7E790-0505-A1F7-4986-4651325DB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3917019"/>
          </a:xfrm>
        </p:spPr>
        <p:txBody>
          <a:bodyPr/>
          <a:lstStyle/>
          <a:p>
            <a:r>
              <a:rPr lang="ru-RU" baseline="30000" dirty="0"/>
              <a:t>13</a:t>
            </a:r>
            <a:r>
              <a:rPr lang="ru-RU" dirty="0"/>
              <a:t>Вы говорите: «Какое бремя!» — и воротите от него нос, — говорит Господь Сил. — Когда вы приводите краденый, хромой или больной скот и приносите его в жертву, почему Я должен принимать такую жертву из ваших рук? — говорит Господь. —</a:t>
            </a:r>
          </a:p>
          <a:p>
            <a:r>
              <a:rPr lang="ru-RU" baseline="30000" dirty="0"/>
              <a:t>14</a:t>
            </a:r>
            <a:r>
              <a:rPr lang="ru-RU" dirty="0"/>
              <a:t>Проклят обманщик, у которого в стаде есть хороший самец, которого он клянется дать, а потом приносит в жертву Владыке животное с изъяном. Ведь Я великий Царь, — говорит Господь Сил, — и Мое имя чтится среди народов. </a:t>
            </a:r>
            <a:endParaRPr lang="en-US" dirty="0"/>
          </a:p>
          <a:p>
            <a:pPr algn="r"/>
            <a:r>
              <a:rPr lang="ru-RU" dirty="0"/>
              <a:t>Книга пророка </a:t>
            </a:r>
            <a:r>
              <a:rPr lang="ru-RU" dirty="0" err="1"/>
              <a:t>Малахии</a:t>
            </a:r>
            <a:r>
              <a:rPr lang="ru-RU" dirty="0"/>
              <a:t>, 1 глава</a:t>
            </a:r>
          </a:p>
        </p:txBody>
      </p:sp>
    </p:spTree>
    <p:extLst>
      <p:ext uri="{BB962C8B-B14F-4D97-AF65-F5344CB8AC3E}">
        <p14:creationId xmlns:p14="http://schemas.microsoft.com/office/powerpoint/2010/main" val="668649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64CC-2F40-8314-66A4-E49E17886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ПРОШЛЫЙ РАЗ:</a:t>
            </a:r>
            <a:br>
              <a:rPr lang="ru-RU" dirty="0"/>
            </a:br>
            <a:r>
              <a:rPr lang="ru-RU" dirty="0"/>
              <a:t>КОГДА БОГ НА СВОЁМ МЕСТЕ, </a:t>
            </a:r>
            <a:br>
              <a:rPr lang="ru-RU" dirty="0"/>
            </a:br>
            <a:r>
              <a:rPr lang="ru-RU" dirty="0"/>
              <a:t>ВСЁ ВСТАЁТ НА СВОЁ МЕСТО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E02CA-F45E-D92C-3F35-8663B7EF9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302329"/>
            <a:ext cx="10944226" cy="3179307"/>
          </a:xfrm>
        </p:spPr>
        <p:txBody>
          <a:bodyPr/>
          <a:lstStyle/>
          <a:p>
            <a:r>
              <a:rPr lang="ru-RU" dirty="0"/>
              <a:t>Бог возвращается на Своё законное место в нашей жизни тогда, когда мы: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Принимаем</a:t>
            </a:r>
            <a:r>
              <a:rPr lang="ru-RU" dirty="0">
                <a:solidFill>
                  <a:srgbClr val="FABD2B"/>
                </a:solidFill>
              </a:rPr>
              <a:t> </a:t>
            </a:r>
            <a:r>
              <a:rPr lang="ru-RU" dirty="0"/>
              <a:t>Его как Отца и Господина;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Предлагаем</a:t>
            </a:r>
            <a:r>
              <a:rPr lang="ru-RU" dirty="0">
                <a:solidFill>
                  <a:srgbClr val="FABD2B"/>
                </a:solidFill>
              </a:rPr>
              <a:t> </a:t>
            </a:r>
            <a:r>
              <a:rPr lang="ru-RU" dirty="0"/>
              <a:t>Ему лучшее в нашей жизни;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Помним</a:t>
            </a:r>
            <a:r>
              <a:rPr lang="ru-RU" dirty="0">
                <a:solidFill>
                  <a:srgbClr val="FABD2B"/>
                </a:solidFill>
              </a:rPr>
              <a:t> </a:t>
            </a:r>
            <a:r>
              <a:rPr lang="ru-RU" dirty="0"/>
              <a:t>о возможности покаяния.</a:t>
            </a:r>
          </a:p>
        </p:txBody>
      </p:sp>
    </p:spTree>
    <p:extLst>
      <p:ext uri="{BB962C8B-B14F-4D97-AF65-F5344CB8AC3E}">
        <p14:creationId xmlns:p14="http://schemas.microsoft.com/office/powerpoint/2010/main" val="893037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42E79-3AFB-6966-3B27-9891E7744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65704"/>
          </a:xfrm>
        </p:spPr>
        <p:txBody>
          <a:bodyPr/>
          <a:lstStyle/>
          <a:p>
            <a:r>
              <a:rPr lang="ru-RU" dirty="0"/>
              <a:t>ПОКЛОНЕНИЕ БОГУ </a:t>
            </a:r>
            <a:br>
              <a:rPr lang="ru-RU" dirty="0"/>
            </a:br>
            <a:r>
              <a:rPr lang="ru-RU" dirty="0"/>
              <a:t>ОЧИЩАЕТ ЖИЗНЬ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CCC28-D637-902F-C00D-3B51741B8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057401"/>
            <a:ext cx="10944226" cy="342423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Господь достоин славы и приготовил ЖИЗНЬ </a:t>
            </a:r>
            <a:br>
              <a:rPr lang="ru-RU" dirty="0"/>
            </a:br>
            <a:r>
              <a:rPr lang="ru-RU" dirty="0"/>
              <a:t>для чтущих Его Имя,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Бог игнорирует священника, </a:t>
            </a:r>
            <a:br>
              <a:rPr lang="ru-RU" dirty="0"/>
            </a:br>
            <a:r>
              <a:rPr lang="ru-RU" dirty="0"/>
              <a:t>который может «устать» от Его дела,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Проклят верующий, который обманывает себя и других лживым поклонением.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988930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07C74-B293-1C8A-CE3B-CF2470DE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14477"/>
            <a:ext cx="10944225" cy="1364029"/>
          </a:xfrm>
        </p:spPr>
        <p:txBody>
          <a:bodyPr/>
          <a:lstStyle/>
          <a:p>
            <a:r>
              <a:rPr lang="ru-RU" dirty="0"/>
              <a:t>ГОСПОДЬ ДОСТОИН СЛАВЫ. </a:t>
            </a:r>
            <a:br>
              <a:rPr lang="ru-RU" dirty="0"/>
            </a:br>
            <a:r>
              <a:rPr lang="ru-RU" dirty="0"/>
              <a:t>ОН ПРИГОТОВИЛ ЖИЗНЬ </a:t>
            </a:r>
            <a:br>
              <a:rPr lang="ru-RU" dirty="0"/>
            </a:br>
            <a:r>
              <a:rPr lang="ru-RU" dirty="0"/>
              <a:t>ДЛЯ ЧТУЩИХ ЕГО ИМЯ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1D3AD-0CDA-BAF2-6302-C889E3510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3429000"/>
            <a:ext cx="10944226" cy="2052637"/>
          </a:xfrm>
        </p:spPr>
        <p:txBody>
          <a:bodyPr/>
          <a:lstStyle/>
          <a:p>
            <a:r>
              <a:rPr lang="ru-RU" dirty="0"/>
              <a:t>«От восхода солнца до заката Мое имя будет великим среди народов. На всяком месте Моему имени будут приносить благовония и чистые дары, потому что Мое имя будет великим среди народов, – говорит Господь Сил». </a:t>
            </a:r>
            <a:r>
              <a:rPr lang="ru-RU" dirty="0" err="1"/>
              <a:t>Малахия</a:t>
            </a:r>
            <a:r>
              <a:rPr lang="ru-RU" dirty="0"/>
              <a:t> 1:11</a:t>
            </a:r>
          </a:p>
          <a:p>
            <a:endParaRPr lang="ru-RU" dirty="0"/>
          </a:p>
          <a:p>
            <a:r>
              <a:rPr lang="ru-RU" dirty="0"/>
              <a:t>«Я Господь, это – Моё имя, и не дам славы Моей иному и хвалы Моей истуканам». Исаия, 42:8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789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07C74-B293-1C8A-CE3B-CF2470DE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14477"/>
            <a:ext cx="10944225" cy="2052637"/>
          </a:xfrm>
        </p:spPr>
        <p:txBody>
          <a:bodyPr/>
          <a:lstStyle/>
          <a:p>
            <a:r>
              <a:rPr lang="ru-RU" dirty="0"/>
              <a:t>ГОСПОДЬ ДОСТОИН СЛАВЫ. </a:t>
            </a:r>
            <a:br>
              <a:rPr lang="ru-RU" dirty="0"/>
            </a:br>
            <a:r>
              <a:rPr lang="ru-RU" dirty="0"/>
              <a:t>ОН ПРИГОТОВИЛ ЖИЗНЬ </a:t>
            </a:r>
            <a:br>
              <a:rPr lang="ru-RU" dirty="0"/>
            </a:br>
            <a:r>
              <a:rPr lang="ru-RU" dirty="0"/>
              <a:t>ДЛЯ ЧТУЩИХ ЕГО ИМЯ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1D3AD-0CDA-BAF2-6302-C889E3510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3429000"/>
            <a:ext cx="10944226" cy="2052637"/>
          </a:xfrm>
        </p:spPr>
        <p:txBody>
          <a:bodyPr/>
          <a:lstStyle/>
          <a:p>
            <a:r>
              <a:rPr lang="ru-RU" dirty="0"/>
              <a:t>Что значит для христианина сегодня «чтить Бога»?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 социальной, политической, экономической, жизни,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 церкви,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 семье и романтике,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 дружбе и на работе.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440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8CFE6-78A8-F95A-014F-2320F7B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4"/>
            <a:ext cx="10944225" cy="2118995"/>
          </a:xfrm>
        </p:spPr>
        <p:txBody>
          <a:bodyPr/>
          <a:lstStyle/>
          <a:p>
            <a:r>
              <a:rPr lang="ru-RU" dirty="0"/>
              <a:t>БОГ ИГНОРИРУЕТ СВЯЩЕННИКА, КОТОРЫЙ МОЖЕТ «УСТАТЬ» </a:t>
            </a:r>
            <a:br>
              <a:rPr lang="ru-RU" dirty="0"/>
            </a:br>
            <a:r>
              <a:rPr lang="ru-RU" dirty="0"/>
              <a:t>ОТ ЕГО ДЕЛА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3C569-358A-6C95-1D44-EBCCD65FF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560319"/>
            <a:ext cx="10944226" cy="2921318"/>
          </a:xfrm>
        </p:spPr>
        <p:txBody>
          <a:bodyPr/>
          <a:lstStyle/>
          <a:p>
            <a:r>
              <a:rPr lang="ru-RU" dirty="0"/>
              <a:t>«Вы </a:t>
            </a:r>
            <a:r>
              <a:rPr lang="ru-RU" b="1" dirty="0">
                <a:solidFill>
                  <a:srgbClr val="FABD2B"/>
                </a:solidFill>
              </a:rPr>
              <a:t>бесчестите Меня</a:t>
            </a:r>
            <a:r>
              <a:rPr lang="ru-RU" dirty="0"/>
              <a:t>, говоря, что стол Владыки нечист, и что пищей для него можно пренебрегать. Вы говорите: «Какое бремя!» – и воротите от него нос, – говорит Господь Сил. –</a:t>
            </a:r>
            <a:br>
              <a:rPr lang="ru-RU" dirty="0"/>
            </a:br>
            <a:r>
              <a:rPr lang="ru-RU" dirty="0"/>
              <a:t>Когда вы приводите краденый, хромой или больной скот и приносите его в жертву, </a:t>
            </a:r>
            <a:r>
              <a:rPr lang="ru-RU" b="1" dirty="0">
                <a:solidFill>
                  <a:srgbClr val="FABD2B"/>
                </a:solidFill>
              </a:rPr>
              <a:t>почему Я должен принимать такую жертву</a:t>
            </a:r>
            <a:r>
              <a:rPr lang="ru-RU" dirty="0"/>
              <a:t> из ваших рук? — говорит Господь». </a:t>
            </a:r>
            <a:r>
              <a:rPr lang="ru-RU" dirty="0" err="1"/>
              <a:t>Малахия</a:t>
            </a:r>
            <a:r>
              <a:rPr lang="ru-RU" dirty="0"/>
              <a:t> 1:12-14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07982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6DB3FC2AF4845AF15B4FB7108DAB1" ma:contentTypeVersion="13" ma:contentTypeDescription="Create a new document." ma:contentTypeScope="" ma:versionID="5cf6809030937979b576bdeaf2c82a0d">
  <xsd:schema xmlns:xsd="http://www.w3.org/2001/XMLSchema" xmlns:xs="http://www.w3.org/2001/XMLSchema" xmlns:p="http://schemas.microsoft.com/office/2006/metadata/properties" xmlns:ns3="62589e56-49db-468b-8cef-9bc6768a6759" xmlns:ns4="9d1a634f-6735-4db6-bcd6-aa97ff485f62" targetNamespace="http://schemas.microsoft.com/office/2006/metadata/properties" ma:root="true" ma:fieldsID="8bfce5ef5d5d0b81a2dfefc9299e2ee1" ns3:_="" ns4:_="">
    <xsd:import namespace="62589e56-49db-468b-8cef-9bc6768a6759"/>
    <xsd:import namespace="9d1a634f-6735-4db6-bcd6-aa97ff485f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89e56-49db-468b-8cef-9bc6768a6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a634f-6735-4db6-bcd6-aa97ff485f6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420F7A-413C-42FF-82BB-84EF9F3BF7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AE98BC-D3D4-43A3-A423-022DEC00C7DD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9d1a634f-6735-4db6-bcd6-aa97ff485f6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2589e56-49db-468b-8cef-9bc6768a675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D979B1A-126E-4AD1-8221-8C6525EE7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589e56-49db-468b-8cef-9bc6768a6759"/>
    <ds:schemaRef ds:uri="9d1a634f-6735-4db6-bcd6-aa97ff485f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165887</TotalTime>
  <Words>733</Words>
  <Application>Microsoft Macintosh PowerPoint</Application>
  <PresentationFormat>Широкоэкранный</PresentationFormat>
  <Paragraphs>37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AGENCYGOTHICCT-MEDIUM</vt:lpstr>
      <vt:lpstr>Arial</vt:lpstr>
      <vt:lpstr>Calibri</vt:lpstr>
      <vt:lpstr>Montserrat</vt:lpstr>
      <vt:lpstr>PT Sans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В ПРОШЛЫЙ РАЗ: КОГДА БОГ НА СВОЁМ МЕСТЕ,  ВСЁ ВСТАЁТ НА СВОЁ МЕСТО</vt:lpstr>
      <vt:lpstr>ПОКЛОНЕНИЕ БОГУ  ОЧИЩАЕТ ЖИЗНЬ</vt:lpstr>
      <vt:lpstr>ГОСПОДЬ ДОСТОИН СЛАВЫ.  ОН ПРИГОТОВИЛ ЖИЗНЬ  ДЛЯ ЧТУЩИХ ЕГО ИМЯ</vt:lpstr>
      <vt:lpstr>ГОСПОДЬ ДОСТОИН СЛАВЫ.  ОН ПРИГОТОВИЛ ЖИЗНЬ  ДЛЯ ЧТУЩИХ ЕГО ИМЯ</vt:lpstr>
      <vt:lpstr>БОГ ИГНОРИРУЕТ СВЯЩЕННИКА, КОТОРЫЙ МОЖЕТ «УСТАТЬ»  ОТ ЕГО ДЕЛА</vt:lpstr>
      <vt:lpstr>ХРИСТОС – МОЯ ЖЕРТВА</vt:lpstr>
      <vt:lpstr>БОГ ИГНОРИРУЕТ СВЯЩЕННИКА, КОТОРЫЙ МОЖЕТ «УСТАТЬ»  ОТ ЕГО ДЕЛА</vt:lpstr>
      <vt:lpstr>ПРОКЛЯТ ВЕРУЮЩИЙ, КОТОРЫЙ ОБМАНЫВАЕТ СЕБЯ И ДРУГИХ ЛЖИВЫМ ПОКЛОНЕНИЕМ</vt:lpstr>
      <vt:lpstr>Презентация PowerPoint</vt:lpstr>
      <vt:lpstr>ПРИМЕНЕНИЕ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Constantin Lysakov</dc:creator>
  <cp:lastModifiedBy>Microsoft Office User</cp:lastModifiedBy>
  <cp:revision>907</cp:revision>
  <dcterms:created xsi:type="dcterms:W3CDTF">2020-09-24T09:54:03Z</dcterms:created>
  <dcterms:modified xsi:type="dcterms:W3CDTF">2026-07-12T06:24:22Z</dcterms:modified>
</cp:coreProperties>
</file>