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1523" r:id="rId5"/>
    <p:sldId id="1148" r:id="rId6"/>
    <p:sldId id="1857" r:id="rId7"/>
    <p:sldId id="1303" r:id="rId8"/>
    <p:sldId id="1149" r:id="rId9"/>
    <p:sldId id="1842" r:id="rId10"/>
    <p:sldId id="1304" r:id="rId11"/>
    <p:sldId id="1285" r:id="rId12"/>
    <p:sldId id="1284" r:id="rId13"/>
    <p:sldId id="1286" r:id="rId14"/>
    <p:sldId id="1287" r:id="rId15"/>
    <p:sldId id="1288" r:id="rId16"/>
    <p:sldId id="1290" r:id="rId17"/>
    <p:sldId id="1291" r:id="rId18"/>
    <p:sldId id="1292" r:id="rId19"/>
    <p:sldId id="1294" r:id="rId20"/>
    <p:sldId id="1295" r:id="rId21"/>
    <p:sldId id="1296" r:id="rId22"/>
    <p:sldId id="1855" r:id="rId23"/>
    <p:sldId id="1297" r:id="rId24"/>
    <p:sldId id="1305" r:id="rId25"/>
    <p:sldId id="1183" r:id="rId26"/>
    <p:sldId id="1300" r:id="rId27"/>
    <p:sldId id="1198" r:id="rId28"/>
    <p:sldId id="1856" r:id="rId29"/>
    <p:sldId id="134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 userDrawn="1">
          <p15:clr>
            <a:srgbClr val="A4A3A4"/>
          </p15:clr>
        </p15:guide>
        <p15:guide id="4" orient="horz" pos="3725" userDrawn="1">
          <p15:clr>
            <a:srgbClr val="A4A3A4"/>
          </p15:clr>
        </p15:guide>
        <p15:guide id="5" orient="horz" pos="4042" userDrawn="1">
          <p15:clr>
            <a:srgbClr val="A4A3A4"/>
          </p15:clr>
        </p15:guide>
        <p15:guide id="6" pos="7287" userDrawn="1">
          <p15:clr>
            <a:srgbClr val="A4A3A4"/>
          </p15:clr>
        </p15:guide>
        <p15:guide id="7" orient="horz" pos="278" userDrawn="1">
          <p15:clr>
            <a:srgbClr val="A4A3A4"/>
          </p15:clr>
        </p15:guide>
        <p15:guide id="8" orient="horz" pos="345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2"/>
    <a:srgbClr val="FABD2B"/>
    <a:srgbClr val="A08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6190"/>
  </p:normalViewPr>
  <p:slideViewPr>
    <p:cSldViewPr snapToGrid="0" snapToObjects="1">
      <p:cViewPr varScale="1">
        <p:scale>
          <a:sx n="65" d="100"/>
          <a:sy n="65" d="100"/>
        </p:scale>
        <p:origin x="620" y="40"/>
      </p:cViewPr>
      <p:guideLst>
        <p:guide orient="horz" pos="2160"/>
        <p:guide pos="3840"/>
        <p:guide pos="393"/>
        <p:guide orient="horz" pos="3725"/>
        <p:guide orient="horz" pos="4042"/>
        <p:guide pos="7287"/>
        <p:guide orient="horz" pos="278"/>
        <p:guide orient="horz" pos="3453"/>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F2BAA-8641-A675-F94E-5FB08B34E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a:extLst>
              <a:ext uri="{FF2B5EF4-FFF2-40B4-BE49-F238E27FC236}">
                <a16:creationId xmlns:a16="http://schemas.microsoft.com/office/drawing/2014/main" id="{E6A27EF0-1BED-3B03-B5EB-0823DE8B8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FB1C9-76AB-C449-8045-361449949862}" type="datetimeFigureOut">
              <a:rPr lang="en-RU" smtClean="0"/>
              <a:t>12/27/2025</a:t>
            </a:fld>
            <a:endParaRPr lang="en-RU"/>
          </a:p>
        </p:txBody>
      </p:sp>
      <p:sp>
        <p:nvSpPr>
          <p:cNvPr id="4" name="Footer Placeholder 3">
            <a:extLst>
              <a:ext uri="{FF2B5EF4-FFF2-40B4-BE49-F238E27FC236}">
                <a16:creationId xmlns:a16="http://schemas.microsoft.com/office/drawing/2014/main" id="{48FCB05C-91E3-49F2-738F-69EFE818BA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5" name="Slide Number Placeholder 4">
            <a:extLst>
              <a:ext uri="{FF2B5EF4-FFF2-40B4-BE49-F238E27FC236}">
                <a16:creationId xmlns:a16="http://schemas.microsoft.com/office/drawing/2014/main" id="{4C296C0E-F132-7407-C42E-A8FDE01B07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6FB5AD-6CAF-744A-BCD1-2839521B78CD}" type="slidenum">
              <a:rPr lang="en-RU" smtClean="0"/>
              <a:t>‹#›</a:t>
            </a:fld>
            <a:endParaRPr lang="en-RU"/>
          </a:p>
        </p:txBody>
      </p:sp>
    </p:spTree>
    <p:extLst>
      <p:ext uri="{BB962C8B-B14F-4D97-AF65-F5344CB8AC3E}">
        <p14:creationId xmlns:p14="http://schemas.microsoft.com/office/powerpoint/2010/main" val="38721843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D9057-650A-DA45-BBFC-E4A38716EBFB}" type="datetimeFigureOut">
              <a:rPr lang="en-RU" smtClean="0"/>
              <a:t>12/27/2025</a:t>
            </a:fld>
            <a:endParaRPr lang="en-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BFED6-21E3-5342-AFB2-1D9FF8750C08}" type="slidenum">
              <a:rPr lang="en-RU" smtClean="0"/>
              <a:t>‹#›</a:t>
            </a:fld>
            <a:endParaRPr lang="en-RU"/>
          </a:p>
        </p:txBody>
      </p:sp>
    </p:spTree>
    <p:extLst>
      <p:ext uri="{BB962C8B-B14F-4D97-AF65-F5344CB8AC3E}">
        <p14:creationId xmlns:p14="http://schemas.microsoft.com/office/powerpoint/2010/main" val="175529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екст без заголовка">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21FBFA-627B-D8B4-E8BE-A6888F7305DE}"/>
              </a:ext>
            </a:extLst>
          </p:cNvPr>
          <p:cNvSpPr>
            <a:spLocks noGrp="1"/>
          </p:cNvSpPr>
          <p:nvPr>
            <p:ph idx="1"/>
          </p:nvPr>
        </p:nvSpPr>
        <p:spPr>
          <a:xfrm>
            <a:off x="623887" y="441326"/>
            <a:ext cx="10944226" cy="5040312"/>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62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1 строка и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532069"/>
          </a:xfrm>
        </p:spPr>
        <p:txBody>
          <a:bodyPr anchor="ctr">
            <a:noAutofit/>
          </a:bodyPr>
          <a:lstStyle/>
          <a:p>
            <a:r>
              <a:rPr lang="en-GB" dirty="0"/>
              <a:t>CLICK TO EDIT MASTER </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1401098"/>
            <a:ext cx="10944226" cy="4080538"/>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54391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2 строки и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180998"/>
          </a:xfrm>
        </p:spPr>
        <p:txBody>
          <a:bodyPr anchor="ctr">
            <a:noAutofit/>
          </a:bodyPr>
          <a:lstStyle/>
          <a:p>
            <a:r>
              <a:rPr lang="en-GB" dirty="0"/>
              <a:t>CLICK TO EDIT MASTER </a:t>
            </a:r>
            <a:r>
              <a:rPr lang="ru-RU" dirty="0"/>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020528"/>
            <a:ext cx="10944226" cy="3461107"/>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11079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3 строки и текс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EFD7-9B2A-B740-A702-1D3D4A75C61D}"/>
              </a:ext>
            </a:extLst>
          </p:cNvPr>
          <p:cNvSpPr>
            <a:spLocks noGrp="1"/>
          </p:cNvSpPr>
          <p:nvPr>
            <p:ph type="title" hasCustomPrompt="1"/>
          </p:nvPr>
        </p:nvSpPr>
        <p:spPr>
          <a:xfrm>
            <a:off x="623888" y="441325"/>
            <a:ext cx="10944225" cy="1861004"/>
          </a:xfrm>
        </p:spPr>
        <p:txBody>
          <a:bodyPr anchor="ctr">
            <a:noAutofit/>
          </a:bodyPr>
          <a:lstStyle/>
          <a:p>
            <a:r>
              <a:rPr lang="en-GB" dirty="0"/>
              <a:t>CLICK TO EDIT MASTER </a:t>
            </a:r>
            <a:r>
              <a:rPr lang="ru-RU" dirty="0"/>
              <a:t/>
            </a:r>
            <a:br>
              <a:rPr lang="ru-RU" dirty="0"/>
            </a:br>
            <a:r>
              <a:rPr lang="en-GB" dirty="0"/>
              <a:t>TITLE STYLE</a:t>
            </a:r>
            <a:endParaRPr lang="en-US" dirty="0"/>
          </a:p>
        </p:txBody>
      </p:sp>
      <p:sp>
        <p:nvSpPr>
          <p:cNvPr id="3" name="Content Placeholder 2">
            <a:extLst>
              <a:ext uri="{FF2B5EF4-FFF2-40B4-BE49-F238E27FC236}">
                <a16:creationId xmlns:a16="http://schemas.microsoft.com/office/drawing/2014/main" id="{7A9F8EC5-4C53-7742-A0BB-159B4D155805}"/>
              </a:ext>
            </a:extLst>
          </p:cNvPr>
          <p:cNvSpPr>
            <a:spLocks noGrp="1"/>
          </p:cNvSpPr>
          <p:nvPr>
            <p:ph idx="1"/>
          </p:nvPr>
        </p:nvSpPr>
        <p:spPr>
          <a:xfrm>
            <a:off x="623887" y="2698955"/>
            <a:ext cx="10944226" cy="2782681"/>
          </a:xfrm>
        </p:spPr>
        <p:txBody>
          <a:bodyPr lIns="0" tIns="0" rIns="0" bIns="0" anchor="ctr">
            <a:noAutofit/>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3690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Заголовок 2 строки и  2 текс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DF4C-9CFC-4945-B92C-A4AE158FE334}"/>
              </a:ext>
            </a:extLst>
          </p:cNvPr>
          <p:cNvSpPr>
            <a:spLocks noGrp="1"/>
          </p:cNvSpPr>
          <p:nvPr>
            <p:ph type="title" hasCustomPrompt="1"/>
          </p:nvPr>
        </p:nvSpPr>
        <p:spPr>
          <a:xfrm>
            <a:off x="623888" y="441325"/>
            <a:ext cx="10944225" cy="1384300"/>
          </a:xfrm>
        </p:spPr>
        <p:txBody>
          <a:bodyPr>
            <a:noAutofit/>
          </a:bodyPr>
          <a:lstStyle/>
          <a:p>
            <a:r>
              <a:rPr lang="en-GB" dirty="0"/>
              <a:t>CLICK TO EDIT </a:t>
            </a:r>
            <a:r>
              <a:rPr lang="ru-RU" dirty="0"/>
              <a:t/>
            </a:r>
            <a:br>
              <a:rPr lang="ru-RU" dirty="0"/>
            </a:br>
            <a:r>
              <a:rPr lang="en-GB" dirty="0"/>
              <a:t>MASTER TITLE STYLE</a:t>
            </a:r>
            <a:endParaRPr lang="en-US" dirty="0"/>
          </a:p>
        </p:txBody>
      </p:sp>
      <p:sp>
        <p:nvSpPr>
          <p:cNvPr id="3" name="Content Placeholder 2">
            <a:extLst>
              <a:ext uri="{FF2B5EF4-FFF2-40B4-BE49-F238E27FC236}">
                <a16:creationId xmlns:a16="http://schemas.microsoft.com/office/drawing/2014/main" id="{6991A5E4-2A61-CE4B-89F8-FF5B0E1800BD}"/>
              </a:ext>
            </a:extLst>
          </p:cNvPr>
          <p:cNvSpPr>
            <a:spLocks noGrp="1"/>
          </p:cNvSpPr>
          <p:nvPr>
            <p:ph sz="half" idx="1"/>
          </p:nvPr>
        </p:nvSpPr>
        <p:spPr>
          <a:xfrm>
            <a:off x="623888" y="1947553"/>
            <a:ext cx="5179035" cy="3534084"/>
          </a:xfrm>
        </p:spPr>
        <p:txBody>
          <a:bodyPr lIns="0" tIns="0" rIns="0" bIns="0" anchor="ctr">
            <a:noAutofit/>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BC429199-A26E-DA4B-892F-1D37F5B59BA2}"/>
              </a:ext>
            </a:extLst>
          </p:cNvPr>
          <p:cNvSpPr>
            <a:spLocks noGrp="1"/>
          </p:cNvSpPr>
          <p:nvPr>
            <p:ph sz="half" idx="2"/>
          </p:nvPr>
        </p:nvSpPr>
        <p:spPr>
          <a:xfrm>
            <a:off x="6096000" y="1947553"/>
            <a:ext cx="5472113" cy="3534084"/>
          </a:xfrm>
        </p:spPr>
        <p:txBody>
          <a:bodyPr lIns="0" tIns="0" rIns="0" bIns="0" anchor="ctr">
            <a:noAutofit/>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08995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A8D8F-CAEC-599E-1B4E-8A0AD1697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D772D996-E51C-1A6D-4961-4BC1ABEF4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3946A746-B6C9-599C-4FAA-9425440E5413}"/>
              </a:ext>
            </a:extLst>
          </p:cNvPr>
          <p:cNvSpPr>
            <a:spLocks noGrp="1"/>
          </p:cNvSpPr>
          <p:nvPr>
            <p:ph type="dt" sz="half" idx="10"/>
          </p:nvPr>
        </p:nvSpPr>
        <p:spPr/>
        <p:txBody>
          <a:bodyPr/>
          <a:lstStyle/>
          <a:p>
            <a:fld id="{A48801D0-6EA3-42E2-BE7C-1A5364F44C24}" type="datetimeFigureOut">
              <a:rPr lang="ru-RU" smtClean="0"/>
              <a:t>27.12.2025</a:t>
            </a:fld>
            <a:endParaRPr lang="ru-RU"/>
          </a:p>
        </p:txBody>
      </p:sp>
      <p:sp>
        <p:nvSpPr>
          <p:cNvPr id="5" name="Footer Placeholder 4">
            <a:extLst>
              <a:ext uri="{FF2B5EF4-FFF2-40B4-BE49-F238E27FC236}">
                <a16:creationId xmlns:a16="http://schemas.microsoft.com/office/drawing/2014/main" id="{6C73AE1F-537B-0D1A-00F0-2309E79ADB0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8060A9C2-4099-ADC5-ED82-438088417C03}"/>
              </a:ext>
            </a:extLst>
          </p:cNvPr>
          <p:cNvSpPr>
            <a:spLocks noGrp="1"/>
          </p:cNvSpPr>
          <p:nvPr>
            <p:ph type="sldNum" sz="quarter" idx="12"/>
          </p:nvPr>
        </p:nvSpPr>
        <p:spPr/>
        <p:txBody>
          <a:bodyPr/>
          <a:lstStyle/>
          <a:p>
            <a:fld id="{BE84C122-F9FF-45D8-B252-8AFC258D2992}" type="slidenum">
              <a:rPr lang="ru-RU" smtClean="0"/>
              <a:t>‹#›</a:t>
            </a:fld>
            <a:endParaRPr lang="ru-RU"/>
          </a:p>
        </p:txBody>
      </p:sp>
    </p:spTree>
    <p:extLst>
      <p:ext uri="{BB962C8B-B14F-4D97-AF65-F5344CB8AC3E}">
        <p14:creationId xmlns:p14="http://schemas.microsoft.com/office/powerpoint/2010/main" val="3959434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D8FE2E-E35F-9446-9B41-FE8603915ED4}"/>
              </a:ext>
            </a:extLst>
          </p:cNvPr>
          <p:cNvSpPr>
            <a:spLocks noGrp="1"/>
          </p:cNvSpPr>
          <p:nvPr>
            <p:ph type="title"/>
          </p:nvPr>
        </p:nvSpPr>
        <p:spPr>
          <a:xfrm>
            <a:off x="623888" y="441325"/>
            <a:ext cx="10944225" cy="561565"/>
          </a:xfrm>
          <a:prstGeom prst="rect">
            <a:avLst/>
          </a:prstGeom>
        </p:spPr>
        <p:txBody>
          <a:bodyPr vert="horz" lIns="0" tIns="0" rIns="0" bIns="0" rtlCol="0" anchor="ctr">
            <a:normAutofit/>
          </a:bodyPr>
          <a:lstStyle/>
          <a:p>
            <a:r>
              <a:rPr lang="en-GB" dirty="0"/>
              <a:t>CLICK TO EDIT MASTER TITLE</a:t>
            </a:r>
            <a:endParaRPr lang="en-US" dirty="0"/>
          </a:p>
        </p:txBody>
      </p:sp>
      <p:sp>
        <p:nvSpPr>
          <p:cNvPr id="3" name="Text Placeholder 2">
            <a:extLst>
              <a:ext uri="{FF2B5EF4-FFF2-40B4-BE49-F238E27FC236}">
                <a16:creationId xmlns:a16="http://schemas.microsoft.com/office/drawing/2014/main" id="{F4D4F738-B15A-6B45-A5D5-8A77D3C45B6A}"/>
              </a:ext>
            </a:extLst>
          </p:cNvPr>
          <p:cNvSpPr>
            <a:spLocks noGrp="1"/>
          </p:cNvSpPr>
          <p:nvPr>
            <p:ph type="body" idx="1"/>
          </p:nvPr>
        </p:nvSpPr>
        <p:spPr>
          <a:xfrm>
            <a:off x="623888" y="1445342"/>
            <a:ext cx="10937854" cy="4036296"/>
          </a:xfrm>
          <a:prstGeom prst="rect">
            <a:avLst/>
          </a:prstGeom>
        </p:spPr>
        <p:txBody>
          <a:bodyPr vert="horz" lIns="0" tIns="0" rIns="0" bIns="0" rtlCol="0" anchor="ctr">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95900044"/>
      </p:ext>
    </p:extLst>
  </p:cSld>
  <p:clrMap bg1="lt1" tx1="dk1" bg2="lt2" tx2="dk2" accent1="accent1" accent2="accent2" accent3="accent3" accent4="accent4" accent5="accent5" accent6="accent6" hlink="hlink" folHlink="folHlink"/>
  <p:sldLayoutIdLst>
    <p:sldLayoutId id="2147483655" r:id="rId1"/>
    <p:sldLayoutId id="2147483696" r:id="rId2"/>
    <p:sldLayoutId id="2147483695" r:id="rId3"/>
    <p:sldLayoutId id="2147483650" r:id="rId4"/>
    <p:sldLayoutId id="2147483652" r:id="rId5"/>
    <p:sldLayoutId id="2147483698" r:id="rId6"/>
  </p:sldLayoutIdLst>
  <p:txStyles>
    <p:titleStyle>
      <a:lvl1pPr algn="l" defTabSz="914400" rtl="0" eaLnBrk="1" latinLnBrk="0" hangingPunct="1">
        <a:lnSpc>
          <a:spcPct val="90000"/>
        </a:lnSpc>
        <a:spcBef>
          <a:spcPct val="0"/>
        </a:spcBef>
        <a:buNone/>
        <a:defRPr sz="4800" b="1" kern="1200">
          <a:solidFill>
            <a:srgbClr val="FABD2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ABD2B"/>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600"/>
        </a:spcBef>
        <a:buClr>
          <a:srgbClr val="FABD2B"/>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00000"/>
        </a:lnSpc>
        <a:spcBef>
          <a:spcPts val="600"/>
        </a:spcBef>
        <a:buClr>
          <a:srgbClr val="FABD2B"/>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100000"/>
        </a:lnSpc>
        <a:spcBef>
          <a:spcPts val="600"/>
        </a:spcBef>
        <a:buClr>
          <a:srgbClr val="FABD2B"/>
        </a:buClr>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orient="horz" pos="3725" userDrawn="1">
          <p15:clr>
            <a:srgbClr val="F26B43"/>
          </p15:clr>
        </p15:guide>
        <p15:guide id="5" orient="horz" pos="4042" userDrawn="1">
          <p15:clr>
            <a:srgbClr val="F26B43"/>
          </p15:clr>
        </p15:guide>
        <p15:guide id="6" pos="7287" userDrawn="1">
          <p15:clr>
            <a:srgbClr val="F26B43"/>
          </p15:clr>
        </p15:guide>
        <p15:guide id="7" orient="horz" pos="3453" userDrawn="1">
          <p15:clr>
            <a:srgbClr val="F26B43"/>
          </p15:clr>
        </p15:guide>
        <p15:guide id="8" orient="horz" pos="2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irsthand Christmas VIDEO INTRO 16-9">
            <a:hlinkClick r:id="" action="ppaction://media"/>
            <a:extLst>
              <a:ext uri="{FF2B5EF4-FFF2-40B4-BE49-F238E27FC236}">
                <a16:creationId xmlns:a16="http://schemas.microsoft.com/office/drawing/2014/main" id="{BAEAEF82-6752-FF09-2E7D-4D01FC04C25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0"/>
            <a:ext cx="12190259" cy="6858000"/>
          </a:xfrm>
        </p:spPr>
      </p:pic>
    </p:spTree>
    <p:extLst>
      <p:ext uri="{BB962C8B-B14F-4D97-AF65-F5344CB8AC3E}">
        <p14:creationId xmlns:p14="http://schemas.microsoft.com/office/powerpoint/2010/main" val="211489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B46734-C87E-9242-96A7-D0F69D01F819}"/>
              </a:ext>
            </a:extLst>
          </p:cNvPr>
          <p:cNvSpPr>
            <a:spLocks noGrp="1"/>
          </p:cNvSpPr>
          <p:nvPr>
            <p:ph idx="1"/>
          </p:nvPr>
        </p:nvSpPr>
        <p:spPr>
          <a:xfrm>
            <a:off x="617516" y="688369"/>
            <a:ext cx="11269683" cy="4747928"/>
          </a:xfrm>
          <a:noFill/>
        </p:spPr>
        <p:txBody>
          <a:bodyPr/>
          <a:lstStyle/>
          <a:p>
            <a:r>
              <a:rPr lang="ru-RU" i="1" dirty="0"/>
              <a:t>Вы боялись темноты в детстве? Страшитесь ли </a:t>
            </a:r>
            <a:r>
              <a:rPr lang="ru-RU" i="1" dirty="0" smtClean="0"/>
              <a:t>её</a:t>
            </a:r>
            <a:r>
              <a:rPr lang="en-US" i="1" dirty="0" smtClean="0"/>
              <a:t> </a:t>
            </a:r>
            <a:r>
              <a:rPr lang="ru-RU" i="1" dirty="0" smtClean="0"/>
              <a:t>до сих пор? </a:t>
            </a:r>
          </a:p>
          <a:p>
            <a:r>
              <a:rPr lang="ru-RU" i="1" dirty="0" smtClean="0"/>
              <a:t>Что </a:t>
            </a:r>
            <a:r>
              <a:rPr lang="ru-RU" i="1" dirty="0"/>
              <a:t>именно пугало вас в ней? </a:t>
            </a:r>
          </a:p>
          <a:p>
            <a:r>
              <a:rPr lang="ru-RU" dirty="0"/>
              <a:t>Запишите свой ответ в бюллетень сейчас</a:t>
            </a:r>
            <a:r>
              <a:rPr lang="en-US" dirty="0"/>
              <a:t>_________________</a:t>
            </a:r>
          </a:p>
        </p:txBody>
      </p:sp>
    </p:spTree>
    <p:extLst>
      <p:ext uri="{BB962C8B-B14F-4D97-AF65-F5344CB8AC3E}">
        <p14:creationId xmlns:p14="http://schemas.microsoft.com/office/powerpoint/2010/main" val="190812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Изображение выглядит как текст, млекопитающее, плакат, Шрифт&#10;&#10;Автоматически созданное описание">
            <a:extLst>
              <a:ext uri="{FF2B5EF4-FFF2-40B4-BE49-F238E27FC236}">
                <a16:creationId xmlns:a16="http://schemas.microsoft.com/office/drawing/2014/main" id="{06E502FC-6AF1-A2F1-7F48-4EA67866FE4E}"/>
              </a:ext>
            </a:extLst>
          </p:cNvPr>
          <p:cNvPicPr>
            <a:picLocks noChangeAspect="1"/>
          </p:cNvPicPr>
          <p:nvPr/>
        </p:nvPicPr>
        <p:blipFill>
          <a:blip r:embed="rId2"/>
          <a:stretch>
            <a:fillRect/>
          </a:stretch>
        </p:blipFill>
        <p:spPr>
          <a:xfrm>
            <a:off x="-1" y="0"/>
            <a:ext cx="12193473" cy="6858000"/>
          </a:xfrm>
          <a:prstGeom prst="rect">
            <a:avLst/>
          </a:prstGeom>
        </p:spPr>
      </p:pic>
    </p:spTree>
    <p:extLst>
      <p:ext uri="{BB962C8B-B14F-4D97-AF65-F5344CB8AC3E}">
        <p14:creationId xmlns:p14="http://schemas.microsoft.com/office/powerpoint/2010/main" val="834778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BB009B-F85F-C443-90F7-5EA185C1418E}"/>
              </a:ext>
            </a:extLst>
          </p:cNvPr>
          <p:cNvSpPr>
            <a:spLocks noGrp="1"/>
          </p:cNvSpPr>
          <p:nvPr>
            <p:ph idx="1"/>
          </p:nvPr>
        </p:nvSpPr>
        <p:spPr>
          <a:xfrm>
            <a:off x="617517" y="678095"/>
            <a:ext cx="11008426" cy="4758202"/>
          </a:xfrm>
        </p:spPr>
        <p:txBody>
          <a:bodyPr/>
          <a:lstStyle/>
          <a:p>
            <a:pPr marL="0" indent="0">
              <a:buNone/>
            </a:pPr>
            <a:r>
              <a:rPr lang="ru-RU" dirty="0"/>
              <a:t>«</a:t>
            </a:r>
            <a:r>
              <a:rPr lang="ru-RU" i="1" dirty="0"/>
              <a:t>Сам благоволил родиться тогда, когда дни начали увеличиваться... Ибо жизнь человеческая должна сама в себе оскудевать и иссякать, а во Христе </a:t>
            </a:r>
            <a:r>
              <a:rPr lang="ru-RU" i="1" dirty="0" err="1"/>
              <a:t>преспевать</a:t>
            </a:r>
            <a:r>
              <a:rPr lang="ru-RU" i="1" dirty="0"/>
              <a:t> и восполняться</a:t>
            </a:r>
            <a:r>
              <a:rPr lang="ru-RU" dirty="0"/>
              <a:t>…»</a:t>
            </a:r>
            <a:endParaRPr lang="en-US" dirty="0"/>
          </a:p>
          <a:p>
            <a:pPr marL="0" indent="0" algn="r">
              <a:buNone/>
            </a:pPr>
            <a:r>
              <a:rPr lang="ru-RU" dirty="0"/>
              <a:t>(Августин Блаженный «Слово на Рождество Христово»)</a:t>
            </a:r>
            <a:endParaRPr lang="en-US" dirty="0"/>
          </a:p>
        </p:txBody>
      </p:sp>
    </p:spTree>
    <p:extLst>
      <p:ext uri="{BB962C8B-B14F-4D97-AF65-F5344CB8AC3E}">
        <p14:creationId xmlns:p14="http://schemas.microsoft.com/office/powerpoint/2010/main" val="3474840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FDA244-F099-064D-A520-DE832A086D9C}"/>
              </a:ext>
            </a:extLst>
          </p:cNvPr>
          <p:cNvSpPr>
            <a:spLocks noGrp="1"/>
          </p:cNvSpPr>
          <p:nvPr>
            <p:ph idx="1"/>
          </p:nvPr>
        </p:nvSpPr>
        <p:spPr>
          <a:xfrm>
            <a:off x="617517" y="626725"/>
            <a:ext cx="11008426" cy="4809572"/>
          </a:xfrm>
        </p:spPr>
        <p:txBody>
          <a:bodyPr>
            <a:normAutofit/>
          </a:bodyPr>
          <a:lstStyle/>
          <a:p>
            <a:pPr marL="0" indent="0">
              <a:buNone/>
            </a:pPr>
            <a:r>
              <a:rPr lang="en-US" baseline="30000" dirty="0"/>
              <a:t>2:</a:t>
            </a:r>
            <a:r>
              <a:rPr lang="ru-RU" baseline="30000" dirty="0"/>
              <a:t>6 </a:t>
            </a:r>
            <a:r>
              <a:rPr lang="ru-RU" dirty="0"/>
              <a:t>В Вифлееме у Марии подошло время родов, </a:t>
            </a:r>
            <a:r>
              <a:rPr lang="ru-RU" baseline="30000" dirty="0"/>
              <a:t>7 </a:t>
            </a:r>
            <a:r>
              <a:rPr lang="ru-RU" dirty="0"/>
              <a:t>и она родила своего первенца, запеленала Его и положила в кормушку для скота, потому что для них не нашлось места в гостинице.</a:t>
            </a:r>
            <a:r>
              <a:rPr lang="en-US" dirty="0"/>
              <a:t> </a:t>
            </a:r>
            <a:r>
              <a:rPr lang="ru-RU" baseline="30000" dirty="0"/>
              <a:t>8 </a:t>
            </a:r>
            <a:r>
              <a:rPr lang="ru-RU" dirty="0"/>
              <a:t>Неподалеку были пастухи, которые жили в поле и стерегли ночью свое стадо. </a:t>
            </a:r>
            <a:r>
              <a:rPr lang="ru-RU" baseline="30000" dirty="0"/>
              <a:t>9 </a:t>
            </a:r>
            <a:r>
              <a:rPr lang="ru-RU" dirty="0"/>
              <a:t>Вдруг перед ними предстал ангел Господа, окруженный сиянием Господней славы. Пастухи очень испугались, </a:t>
            </a:r>
            <a:r>
              <a:rPr lang="ru-RU" baseline="30000" dirty="0"/>
              <a:t>10 </a:t>
            </a:r>
            <a:r>
              <a:rPr lang="ru-RU" dirty="0"/>
              <a:t>но ангел сказал им:</a:t>
            </a:r>
            <a:r>
              <a:rPr lang="en-US" dirty="0"/>
              <a:t> </a:t>
            </a:r>
            <a:r>
              <a:rPr lang="ru-RU" dirty="0"/>
              <a:t>«</a:t>
            </a:r>
            <a:r>
              <a:rPr lang="ru-RU" i="1" dirty="0"/>
              <a:t>Не бойтесь. Я пришел сообщить вам весть, что принесет великую радость всему народу! </a:t>
            </a:r>
            <a:r>
              <a:rPr lang="ru-RU" baseline="30000" dirty="0"/>
              <a:t>11</a:t>
            </a:r>
            <a:r>
              <a:rPr lang="ru-RU" i="1" baseline="30000" dirty="0"/>
              <a:t> </a:t>
            </a:r>
            <a:r>
              <a:rPr lang="ru-RU" i="1" dirty="0"/>
              <a:t>Сегодня в городе Давида родился ваш Спаситель</a:t>
            </a:r>
            <a:r>
              <a:rPr lang="en-US" i="1" dirty="0"/>
              <a:t> – </a:t>
            </a:r>
            <a:r>
              <a:rPr lang="ru-RU" i="1" dirty="0"/>
              <a:t>Христос</a:t>
            </a:r>
            <a:r>
              <a:rPr lang="en-US" i="1" dirty="0"/>
              <a:t>, </a:t>
            </a:r>
            <a:r>
              <a:rPr lang="ru-RU" i="1" dirty="0"/>
              <a:t>Господь!</a:t>
            </a:r>
            <a:r>
              <a:rPr lang="ru-RU" dirty="0"/>
              <a:t>»</a:t>
            </a:r>
          </a:p>
          <a:p>
            <a:pPr marL="0" indent="0" algn="r">
              <a:buNone/>
            </a:pPr>
            <a:r>
              <a:rPr lang="ru-RU" dirty="0"/>
              <a:t>(Евангелие от Луки 2:6-11)</a:t>
            </a:r>
          </a:p>
        </p:txBody>
      </p:sp>
    </p:spTree>
    <p:extLst>
      <p:ext uri="{BB962C8B-B14F-4D97-AF65-F5344CB8AC3E}">
        <p14:creationId xmlns:p14="http://schemas.microsoft.com/office/powerpoint/2010/main" val="3400442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0A34E-D61D-E567-347D-DC3F2DB06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8F691-FE09-0C72-DB45-0D4824812DC2}"/>
              </a:ext>
            </a:extLst>
          </p:cNvPr>
          <p:cNvSpPr>
            <a:spLocks noGrp="1"/>
          </p:cNvSpPr>
          <p:nvPr>
            <p:ph type="title"/>
          </p:nvPr>
        </p:nvSpPr>
        <p:spPr>
          <a:xfrm>
            <a:off x="623888" y="441325"/>
            <a:ext cx="10944225" cy="1301414"/>
          </a:xfrm>
        </p:spPr>
        <p:txBody>
          <a:bodyPr>
            <a:noAutofit/>
          </a:bodyPr>
          <a:lstStyle/>
          <a:p>
            <a:r>
              <a:rPr lang="ru-RU" dirty="0"/>
              <a:t>ЧТО МЫ РАССМОТРЕЛИ </a:t>
            </a:r>
            <a:br>
              <a:rPr lang="ru-RU" dirty="0"/>
            </a:br>
            <a:r>
              <a:rPr lang="ru-RU" dirty="0"/>
              <a:t>В ПРОШЛЫЙ </a:t>
            </a:r>
            <a:r>
              <a:rPr lang="ru-RU" dirty="0" smtClean="0"/>
              <a:t>РАЗ</a:t>
            </a:r>
            <a:endParaRPr lang="en-RU" dirty="0"/>
          </a:p>
        </p:txBody>
      </p:sp>
      <p:sp>
        <p:nvSpPr>
          <p:cNvPr id="3" name="Content Placeholder 2">
            <a:extLst>
              <a:ext uri="{FF2B5EF4-FFF2-40B4-BE49-F238E27FC236}">
                <a16:creationId xmlns:a16="http://schemas.microsoft.com/office/drawing/2014/main" id="{D332F2C4-7FB4-2867-D79A-8A5A54DF38A5}"/>
              </a:ext>
            </a:extLst>
          </p:cNvPr>
          <p:cNvSpPr>
            <a:spLocks noGrp="1"/>
          </p:cNvSpPr>
          <p:nvPr>
            <p:ph idx="1"/>
          </p:nvPr>
        </p:nvSpPr>
        <p:spPr>
          <a:xfrm>
            <a:off x="623887" y="1968648"/>
            <a:ext cx="10944226" cy="3512987"/>
          </a:xfrm>
        </p:spPr>
        <p:txBody>
          <a:bodyPr/>
          <a:lstStyle/>
          <a:p>
            <a:r>
              <a:rPr lang="ru-RU" dirty="0"/>
              <a:t>Любовь Христа не </a:t>
            </a:r>
            <a:r>
              <a:rPr lang="ru-RU" dirty="0" smtClean="0"/>
              <a:t>прекратится </a:t>
            </a:r>
            <a:r>
              <a:rPr lang="ru-RU" dirty="0"/>
              <a:t>никогда. Эта любовь крепче, </a:t>
            </a:r>
            <a:r>
              <a:rPr lang="ru-RU" dirty="0" smtClean="0"/>
              <a:t>могущественнее </a:t>
            </a:r>
            <a:r>
              <a:rPr lang="ru-RU" dirty="0"/>
              <a:t>и ближе, чем любовь возлюбленной, брата, друга или даже мамы. Такая любовь:</a:t>
            </a:r>
          </a:p>
          <a:p>
            <a:pPr marL="457200" indent="-457200">
              <a:buFont typeface="Arial" panose="020B0604020202020204" pitchFamily="34" charset="0"/>
              <a:buChar char="•"/>
            </a:pPr>
            <a:r>
              <a:rPr lang="ru-RU" b="1" dirty="0"/>
              <a:t>Опасна</a:t>
            </a:r>
            <a:r>
              <a:rPr lang="ru-RU" dirty="0"/>
              <a:t>;</a:t>
            </a:r>
          </a:p>
          <a:p>
            <a:pPr marL="457200" indent="-457200">
              <a:buFont typeface="Arial" panose="020B0604020202020204" pitchFamily="34" charset="0"/>
              <a:buChar char="•"/>
            </a:pPr>
            <a:r>
              <a:rPr lang="ru-RU" b="1" dirty="0"/>
              <a:t>Объёмна</a:t>
            </a:r>
            <a:r>
              <a:rPr lang="ru-RU" dirty="0"/>
              <a:t>;</a:t>
            </a:r>
          </a:p>
          <a:p>
            <a:pPr marL="457200" indent="-457200">
              <a:buFont typeface="Arial" panose="020B0604020202020204" pitchFamily="34" charset="0"/>
              <a:buChar char="•"/>
            </a:pPr>
            <a:r>
              <a:rPr lang="ru-RU" b="1" dirty="0"/>
              <a:t>Обдуманна</a:t>
            </a:r>
            <a:r>
              <a:rPr lang="ru-RU" dirty="0"/>
              <a:t>; </a:t>
            </a:r>
          </a:p>
          <a:p>
            <a:pPr marL="457200" indent="-457200">
              <a:buFont typeface="Arial" panose="020B0604020202020204" pitchFamily="34" charset="0"/>
              <a:buChar char="•"/>
            </a:pPr>
            <a:r>
              <a:rPr lang="ru-RU" b="1" dirty="0"/>
              <a:t>Обожаема</a:t>
            </a:r>
            <a:r>
              <a:rPr lang="ru-RU" dirty="0"/>
              <a:t>.</a:t>
            </a:r>
          </a:p>
        </p:txBody>
      </p:sp>
    </p:spTree>
    <p:extLst>
      <p:ext uri="{BB962C8B-B14F-4D97-AF65-F5344CB8AC3E}">
        <p14:creationId xmlns:p14="http://schemas.microsoft.com/office/powerpoint/2010/main" val="313894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E8267-5721-6349-A0EA-401D6D1A62E0}"/>
              </a:ext>
            </a:extLst>
          </p:cNvPr>
          <p:cNvSpPr>
            <a:spLocks noGrp="1"/>
          </p:cNvSpPr>
          <p:nvPr>
            <p:ph type="title"/>
          </p:nvPr>
        </p:nvSpPr>
        <p:spPr>
          <a:xfrm>
            <a:off x="617517" y="365125"/>
            <a:ext cx="11008426" cy="2008205"/>
          </a:xfrm>
        </p:spPr>
        <p:txBody>
          <a:bodyPr>
            <a:normAutofit/>
          </a:bodyPr>
          <a:lstStyle/>
          <a:p>
            <a:r>
              <a:rPr lang="ru-RU" dirty="0"/>
              <a:t>СЛАВА ХРИСТА </a:t>
            </a:r>
            <a:br>
              <a:rPr lang="ru-RU" dirty="0"/>
            </a:br>
            <a:r>
              <a:rPr lang="ru-RU" dirty="0"/>
              <a:t>БУДЕТ СВЕТИТЬ ВСЕГДА</a:t>
            </a:r>
            <a:endParaRPr lang="en-US" dirty="0"/>
          </a:p>
        </p:txBody>
      </p:sp>
      <p:sp>
        <p:nvSpPr>
          <p:cNvPr id="3" name="Content Placeholder 2">
            <a:extLst>
              <a:ext uri="{FF2B5EF4-FFF2-40B4-BE49-F238E27FC236}">
                <a16:creationId xmlns:a16="http://schemas.microsoft.com/office/drawing/2014/main" id="{C4A99E59-4E0D-4049-B496-FF6702E83814}"/>
              </a:ext>
            </a:extLst>
          </p:cNvPr>
          <p:cNvSpPr>
            <a:spLocks noGrp="1"/>
          </p:cNvSpPr>
          <p:nvPr>
            <p:ph idx="1"/>
          </p:nvPr>
        </p:nvSpPr>
        <p:spPr>
          <a:xfrm>
            <a:off x="617517" y="2373330"/>
            <a:ext cx="11008426" cy="3062966"/>
          </a:xfrm>
        </p:spPr>
        <p:txBody>
          <a:bodyPr/>
          <a:lstStyle/>
          <a:p>
            <a:pPr marL="0" indent="0">
              <a:buNone/>
            </a:pPr>
            <a:r>
              <a:rPr lang="ru-RU" dirty="0"/>
              <a:t>Пришествие Христа перед очень простым выбором ставит меня. Мы можем </a:t>
            </a:r>
            <a:r>
              <a:rPr lang="ru-RU" dirty="0" smtClean="0"/>
              <a:t>продолжать:</a:t>
            </a:r>
            <a:endParaRPr lang="ru-RU" dirty="0"/>
          </a:p>
          <a:p>
            <a:pPr marL="457200" indent="-457200">
              <a:buFont typeface="Arial" panose="020B0604020202020204" pitchFamily="34" charset="0"/>
              <a:buChar char="•"/>
            </a:pPr>
            <a:r>
              <a:rPr lang="ru-RU" b="1" u="sng" dirty="0">
                <a:solidFill>
                  <a:srgbClr val="FABD2B"/>
                </a:solidFill>
              </a:rPr>
              <a:t>Пугаться</a:t>
            </a:r>
            <a:r>
              <a:rPr lang="ru-RU" dirty="0"/>
              <a:t>;</a:t>
            </a:r>
          </a:p>
          <a:p>
            <a:pPr marL="457200" indent="-457200">
              <a:buFont typeface="Arial" panose="020B0604020202020204" pitchFamily="34" charset="0"/>
              <a:buChar char="•"/>
            </a:pPr>
            <a:r>
              <a:rPr lang="ru-RU" b="1" u="sng" dirty="0">
                <a:solidFill>
                  <a:srgbClr val="FABD2B"/>
                </a:solidFill>
              </a:rPr>
              <a:t>Прятаться</a:t>
            </a:r>
            <a:r>
              <a:rPr lang="ru-RU" dirty="0"/>
              <a:t>;</a:t>
            </a:r>
          </a:p>
          <a:p>
            <a:pPr marL="457200" indent="-457200">
              <a:buFont typeface="Arial" panose="020B0604020202020204" pitchFamily="34" charset="0"/>
              <a:buChar char="•"/>
            </a:pPr>
            <a:r>
              <a:rPr lang="ru-RU" b="1" u="sng" dirty="0">
                <a:solidFill>
                  <a:srgbClr val="FABD2B"/>
                </a:solidFill>
              </a:rPr>
              <a:t>Притворяться</a:t>
            </a:r>
            <a:r>
              <a:rPr lang="ru-RU" dirty="0"/>
              <a:t>;</a:t>
            </a:r>
          </a:p>
          <a:p>
            <a:pPr marL="0" indent="0">
              <a:buNone/>
            </a:pPr>
            <a:r>
              <a:rPr lang="ru-RU" dirty="0"/>
              <a:t>Или мы будем светом славы Бога в нашей жизни </a:t>
            </a:r>
            <a:r>
              <a:rPr lang="ru-RU" b="1" u="sng" dirty="0">
                <a:solidFill>
                  <a:srgbClr val="FABD2B"/>
                </a:solidFill>
              </a:rPr>
              <a:t>наслаждаться</a:t>
            </a:r>
            <a:r>
              <a:rPr lang="ru-RU" dirty="0"/>
              <a:t>.</a:t>
            </a:r>
          </a:p>
        </p:txBody>
      </p:sp>
    </p:spTree>
    <p:extLst>
      <p:ext uri="{BB962C8B-B14F-4D97-AF65-F5344CB8AC3E}">
        <p14:creationId xmlns:p14="http://schemas.microsoft.com/office/powerpoint/2010/main" val="2281541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AA9579-4583-3649-876D-8FB4A2B41D88}"/>
              </a:ext>
            </a:extLst>
          </p:cNvPr>
          <p:cNvSpPr>
            <a:spLocks noGrp="1"/>
          </p:cNvSpPr>
          <p:nvPr>
            <p:ph idx="1"/>
          </p:nvPr>
        </p:nvSpPr>
        <p:spPr>
          <a:xfrm>
            <a:off x="617517" y="667821"/>
            <a:ext cx="11008426" cy="4768476"/>
          </a:xfrm>
        </p:spPr>
        <p:txBody>
          <a:bodyPr/>
          <a:lstStyle/>
          <a:p>
            <a:pPr marL="0" indent="0">
              <a:buNone/>
            </a:pPr>
            <a:r>
              <a:rPr lang="ru-RU" baseline="30000" dirty="0">
                <a:solidFill>
                  <a:srgbClr val="EEEAD2"/>
                </a:solidFill>
              </a:rPr>
              <a:t>2:9 </a:t>
            </a:r>
            <a:r>
              <a:rPr lang="ru-RU" dirty="0">
                <a:solidFill>
                  <a:srgbClr val="EEEAD2"/>
                </a:solidFill>
              </a:rPr>
              <a:t>Вдруг перед ними предстал ангел Господа, </a:t>
            </a:r>
            <a:r>
              <a:rPr lang="ru-RU" b="1" dirty="0"/>
              <a:t>окруженный сиянием Господней славы</a:t>
            </a:r>
            <a:r>
              <a:rPr lang="ru-RU" dirty="0">
                <a:solidFill>
                  <a:srgbClr val="EEEAD2"/>
                </a:solidFill>
              </a:rPr>
              <a:t>.</a:t>
            </a:r>
            <a:r>
              <a:rPr lang="ru-RU" dirty="0"/>
              <a:t> </a:t>
            </a:r>
            <a:r>
              <a:rPr lang="ru-RU" dirty="0">
                <a:solidFill>
                  <a:srgbClr val="EEEAD2"/>
                </a:solidFill>
              </a:rPr>
              <a:t>Пастухи </a:t>
            </a:r>
            <a:r>
              <a:rPr lang="ru-RU" b="1" dirty="0"/>
              <a:t>очень испугались</a:t>
            </a:r>
            <a:r>
              <a:rPr lang="ru-RU" dirty="0">
                <a:solidFill>
                  <a:srgbClr val="EEEAD2"/>
                </a:solidFill>
              </a:rPr>
              <a:t>…</a:t>
            </a:r>
          </a:p>
          <a:p>
            <a:pPr marL="0" indent="0" algn="r">
              <a:buNone/>
            </a:pPr>
            <a:r>
              <a:rPr lang="ru-RU" dirty="0">
                <a:solidFill>
                  <a:srgbClr val="EEEAD2"/>
                </a:solidFill>
              </a:rPr>
              <a:t>(Евангелие от Луки 2:9)</a:t>
            </a:r>
          </a:p>
        </p:txBody>
      </p:sp>
    </p:spTree>
    <p:extLst>
      <p:ext uri="{BB962C8B-B14F-4D97-AF65-F5344CB8AC3E}">
        <p14:creationId xmlns:p14="http://schemas.microsoft.com/office/powerpoint/2010/main" val="2019922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D7E20-32F7-0447-82BB-4D8C93A3D9C8}"/>
              </a:ext>
            </a:extLst>
          </p:cNvPr>
          <p:cNvSpPr>
            <a:spLocks noGrp="1"/>
          </p:cNvSpPr>
          <p:nvPr>
            <p:ph type="title"/>
          </p:nvPr>
        </p:nvSpPr>
        <p:spPr>
          <a:xfrm>
            <a:off x="623888" y="441325"/>
            <a:ext cx="10944225" cy="1533779"/>
          </a:xfrm>
        </p:spPr>
        <p:txBody>
          <a:bodyPr>
            <a:normAutofit/>
          </a:bodyPr>
          <a:lstStyle/>
          <a:p>
            <a:r>
              <a:rPr lang="ru-RU" dirty="0"/>
              <a:t>УЖАСАЮЩИЙ И ПОКОРЯЮЩИЙ СВЕТ СЛАВЫ </a:t>
            </a:r>
            <a:r>
              <a:rPr lang="ru-RU" dirty="0" smtClean="0"/>
              <a:t>БОГА</a:t>
            </a:r>
            <a:endParaRPr lang="en-US" dirty="0"/>
          </a:p>
        </p:txBody>
      </p:sp>
      <p:sp>
        <p:nvSpPr>
          <p:cNvPr id="3" name="Content Placeholder 2">
            <a:extLst>
              <a:ext uri="{FF2B5EF4-FFF2-40B4-BE49-F238E27FC236}">
                <a16:creationId xmlns:a16="http://schemas.microsoft.com/office/drawing/2014/main" id="{98EBBEBF-F756-864C-94B2-644DF2369C06}"/>
              </a:ext>
            </a:extLst>
          </p:cNvPr>
          <p:cNvSpPr>
            <a:spLocks noGrp="1"/>
          </p:cNvSpPr>
          <p:nvPr>
            <p:ph idx="1"/>
          </p:nvPr>
        </p:nvSpPr>
        <p:spPr>
          <a:xfrm>
            <a:off x="617517" y="2255520"/>
            <a:ext cx="11008426" cy="3180776"/>
          </a:xfrm>
        </p:spPr>
        <p:txBody>
          <a:bodyPr/>
          <a:lstStyle/>
          <a:p>
            <a:pPr marL="457200" indent="-457200">
              <a:buFont typeface="Arial" panose="020B0604020202020204" pitchFamily="34" charset="0"/>
              <a:buChar char="•"/>
            </a:pPr>
            <a:r>
              <a:rPr lang="ru-RU" dirty="0"/>
              <a:t>Мы были </a:t>
            </a:r>
            <a:r>
              <a:rPr lang="ru-RU" b="1" u="sng" dirty="0">
                <a:solidFill>
                  <a:srgbClr val="FABD2B"/>
                </a:solidFill>
              </a:rPr>
              <a:t>созданы</a:t>
            </a:r>
            <a:r>
              <a:rPr lang="ru-RU" dirty="0"/>
              <a:t>, чтобы </a:t>
            </a:r>
            <a:r>
              <a:rPr lang="ru-RU" b="1" u="sng" dirty="0">
                <a:solidFill>
                  <a:srgbClr val="FABD2B"/>
                </a:solidFill>
              </a:rPr>
              <a:t>купаться</a:t>
            </a:r>
            <a:r>
              <a:rPr lang="ru-RU" dirty="0"/>
              <a:t> в лучах света славы </a:t>
            </a:r>
            <a:r>
              <a:rPr lang="ru-RU" dirty="0" smtClean="0"/>
              <a:t>Бога.</a:t>
            </a:r>
            <a:endParaRPr lang="ru-RU" dirty="0"/>
          </a:p>
          <a:p>
            <a:pPr marL="457200" indent="-457200">
              <a:buFont typeface="Arial" panose="020B0604020202020204" pitchFamily="34" charset="0"/>
              <a:buChar char="•"/>
            </a:pPr>
            <a:r>
              <a:rPr lang="ru-RU" dirty="0"/>
              <a:t>Мы были </a:t>
            </a:r>
            <a:r>
              <a:rPr lang="ru-RU" b="1" u="sng" dirty="0">
                <a:solidFill>
                  <a:srgbClr val="FABD2B"/>
                </a:solidFill>
              </a:rPr>
              <a:t>сломлены</a:t>
            </a:r>
            <a:r>
              <a:rPr lang="ru-RU" dirty="0"/>
              <a:t> сиянием славы Бога, когда </a:t>
            </a:r>
            <a:r>
              <a:rPr lang="ru-RU" b="1" u="sng" dirty="0" smtClean="0">
                <a:solidFill>
                  <a:srgbClr val="FABD2B"/>
                </a:solidFill>
              </a:rPr>
              <a:t>согрешили.</a:t>
            </a:r>
            <a:endParaRPr lang="ru-RU" b="1" u="sng" dirty="0">
              <a:solidFill>
                <a:srgbClr val="FABD2B"/>
              </a:solidFill>
            </a:endParaRPr>
          </a:p>
          <a:p>
            <a:pPr marL="457200" indent="-457200">
              <a:buFont typeface="Arial" panose="020B0604020202020204" pitchFamily="34" charset="0"/>
              <a:buChar char="•"/>
            </a:pPr>
            <a:r>
              <a:rPr lang="ru-RU" dirty="0"/>
              <a:t>Мы </a:t>
            </a:r>
            <a:r>
              <a:rPr lang="ru-RU" b="1" u="sng" dirty="0">
                <a:solidFill>
                  <a:srgbClr val="FABD2B"/>
                </a:solidFill>
              </a:rPr>
              <a:t>страшимся</a:t>
            </a:r>
            <a:r>
              <a:rPr lang="ru-RU" dirty="0"/>
              <a:t> сияния славы Господа с тех </a:t>
            </a:r>
            <a:r>
              <a:rPr lang="ru-RU" dirty="0" smtClean="0"/>
              <a:t>пор. </a:t>
            </a:r>
            <a:endParaRPr lang="ru-RU" dirty="0"/>
          </a:p>
          <a:p>
            <a:pPr marL="457200" indent="-457200">
              <a:buFont typeface="Arial" panose="020B0604020202020204" pitchFamily="34" charset="0"/>
              <a:buChar char="•"/>
            </a:pPr>
            <a:r>
              <a:rPr lang="ru-RU" dirty="0"/>
              <a:t>Мы </a:t>
            </a:r>
            <a:r>
              <a:rPr lang="ru-RU" b="1" u="sng" dirty="0">
                <a:solidFill>
                  <a:srgbClr val="FABD2B"/>
                </a:solidFill>
              </a:rPr>
              <a:t>спасены</a:t>
            </a:r>
            <a:r>
              <a:rPr lang="ru-RU" dirty="0"/>
              <a:t> и однажды снова будем </a:t>
            </a:r>
            <a:r>
              <a:rPr lang="ru-RU" b="1" u="sng" dirty="0">
                <a:solidFill>
                  <a:srgbClr val="FABD2B"/>
                </a:solidFill>
              </a:rPr>
              <a:t>купаться</a:t>
            </a:r>
            <a:r>
              <a:rPr lang="ru-RU" dirty="0"/>
              <a:t> в лучах света славы </a:t>
            </a:r>
            <a:r>
              <a:rPr lang="ru-RU" dirty="0" smtClean="0"/>
              <a:t>Бога.</a:t>
            </a:r>
            <a:endParaRPr lang="en-US" dirty="0"/>
          </a:p>
        </p:txBody>
      </p:sp>
    </p:spTree>
    <p:extLst>
      <p:ext uri="{BB962C8B-B14F-4D97-AF65-F5344CB8AC3E}">
        <p14:creationId xmlns:p14="http://schemas.microsoft.com/office/powerpoint/2010/main" val="2499681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F800F1-BAD0-4948-B804-3E10B346871F}"/>
              </a:ext>
            </a:extLst>
          </p:cNvPr>
          <p:cNvSpPr>
            <a:spLocks noGrp="1"/>
          </p:cNvSpPr>
          <p:nvPr>
            <p:ph idx="1"/>
          </p:nvPr>
        </p:nvSpPr>
        <p:spPr>
          <a:xfrm>
            <a:off x="617517" y="523983"/>
            <a:ext cx="11008426" cy="4912314"/>
          </a:xfrm>
        </p:spPr>
        <p:txBody>
          <a:bodyPr/>
          <a:lstStyle/>
          <a:p>
            <a:pPr marL="457200" indent="-457200">
              <a:buFont typeface="Arial" panose="020B0604020202020204" pitchFamily="34" charset="0"/>
              <a:buChar char="•"/>
            </a:pPr>
            <a:r>
              <a:rPr lang="ru-RU" baseline="30000" dirty="0">
                <a:solidFill>
                  <a:srgbClr val="EEEAD2"/>
                </a:solidFill>
              </a:rPr>
              <a:t>3:8</a:t>
            </a:r>
            <a:r>
              <a:rPr lang="en-US" dirty="0">
                <a:solidFill>
                  <a:srgbClr val="EEEAD2"/>
                </a:solidFill>
              </a:rPr>
              <a:t>… </a:t>
            </a:r>
            <a:r>
              <a:rPr lang="ru-RU" dirty="0">
                <a:solidFill>
                  <a:srgbClr val="EEEAD2"/>
                </a:solidFill>
              </a:rPr>
              <a:t>Адам и его жена спрятались от Господа Бога среди деревьев сада, </a:t>
            </a:r>
            <a:r>
              <a:rPr lang="ru-RU" baseline="30000" dirty="0">
                <a:solidFill>
                  <a:srgbClr val="EEEAD2"/>
                </a:solidFill>
              </a:rPr>
              <a:t>9 </a:t>
            </a:r>
            <a:r>
              <a:rPr lang="ru-RU" dirty="0">
                <a:solidFill>
                  <a:srgbClr val="EEEAD2"/>
                </a:solidFill>
              </a:rPr>
              <a:t>но Господь Бог воззвал к Адаму: «Где ты?» </a:t>
            </a:r>
            <a:r>
              <a:rPr lang="ru-RU" baseline="30000" dirty="0">
                <a:solidFill>
                  <a:srgbClr val="EEEAD2"/>
                </a:solidFill>
              </a:rPr>
              <a:t>10 </a:t>
            </a:r>
            <a:r>
              <a:rPr lang="ru-RU" i="1" dirty="0">
                <a:solidFill>
                  <a:srgbClr val="EEEAD2"/>
                </a:solidFill>
              </a:rPr>
              <a:t>Адам</a:t>
            </a:r>
            <a:r>
              <a:rPr lang="ru-RU" dirty="0">
                <a:solidFill>
                  <a:srgbClr val="EEEAD2"/>
                </a:solidFill>
              </a:rPr>
              <a:t> ответил: «</a:t>
            </a:r>
            <a:r>
              <a:rPr lang="ru-RU" b="1" dirty="0"/>
              <a:t>Я услышал Тебя в саду и испугался</a:t>
            </a:r>
            <a:r>
              <a:rPr lang="ru-RU" dirty="0"/>
              <a:t>, </a:t>
            </a:r>
            <a:r>
              <a:rPr lang="ru-RU" dirty="0">
                <a:solidFill>
                  <a:srgbClr val="EEEAD2"/>
                </a:solidFill>
              </a:rPr>
              <a:t>потому что я наг, вот я и спрятался». (Бытие 3:8-10)</a:t>
            </a:r>
            <a:endParaRPr lang="en-US" baseline="30000" dirty="0">
              <a:solidFill>
                <a:srgbClr val="EEEAD2"/>
              </a:solidFill>
            </a:endParaRPr>
          </a:p>
          <a:p>
            <a:pPr marL="457200" indent="-457200">
              <a:buFont typeface="Arial" panose="020B0604020202020204" pitchFamily="34" charset="0"/>
              <a:buChar char="•"/>
            </a:pPr>
            <a:r>
              <a:rPr lang="en-US" baseline="30000" dirty="0">
                <a:solidFill>
                  <a:srgbClr val="EEEAD2"/>
                </a:solidFill>
              </a:rPr>
              <a:t>8:</a:t>
            </a:r>
            <a:r>
              <a:rPr lang="ru-RU" baseline="30000" dirty="0">
                <a:solidFill>
                  <a:srgbClr val="EEEAD2"/>
                </a:solidFill>
              </a:rPr>
              <a:t>28 </a:t>
            </a:r>
            <a:r>
              <a:rPr lang="ru-RU" dirty="0">
                <a:solidFill>
                  <a:srgbClr val="EEEAD2"/>
                </a:solidFill>
              </a:rPr>
              <a:t>Мы знаем, что Бог все обращает во благо для тех, кто любит Его и кого Он призвал по Своему замыслу. </a:t>
            </a:r>
            <a:r>
              <a:rPr lang="ru-RU" baseline="30000" dirty="0">
                <a:solidFill>
                  <a:srgbClr val="EEEAD2"/>
                </a:solidFill>
              </a:rPr>
              <a:t>29 </a:t>
            </a:r>
            <a:r>
              <a:rPr lang="ru-RU" dirty="0">
                <a:solidFill>
                  <a:srgbClr val="EEEAD2"/>
                </a:solidFill>
              </a:rPr>
              <a:t>Потому что кого Он заранее узнал, тех и предопределил быть подобными образу</a:t>
            </a:r>
            <a:r>
              <a:rPr lang="ru-RU" baseline="30000" dirty="0">
                <a:solidFill>
                  <a:srgbClr val="EEEAD2"/>
                </a:solidFill>
              </a:rPr>
              <a:t> </a:t>
            </a:r>
            <a:r>
              <a:rPr lang="ru-RU" dirty="0">
                <a:solidFill>
                  <a:srgbClr val="EEEAD2"/>
                </a:solidFill>
              </a:rPr>
              <a:t>Своего Сына, чтобы Иисус стал Первенцем</a:t>
            </a:r>
            <a:r>
              <a:rPr lang="en-US" dirty="0">
                <a:solidFill>
                  <a:srgbClr val="EEEAD2"/>
                </a:solidFill>
              </a:rPr>
              <a:t> </a:t>
            </a:r>
            <a:r>
              <a:rPr lang="ru-RU" dirty="0">
                <a:solidFill>
                  <a:srgbClr val="EEEAD2"/>
                </a:solidFill>
              </a:rPr>
              <a:t>среди множества братьев. </a:t>
            </a:r>
            <a:r>
              <a:rPr lang="ru-RU" baseline="30000" dirty="0">
                <a:solidFill>
                  <a:srgbClr val="EEEAD2"/>
                </a:solidFill>
              </a:rPr>
              <a:t>30 </a:t>
            </a:r>
            <a:r>
              <a:rPr lang="ru-RU" dirty="0">
                <a:solidFill>
                  <a:srgbClr val="EEEAD2"/>
                </a:solidFill>
              </a:rPr>
              <a:t>А кого Бог предопределил, тех Он и призвал, а кого призвал, тех и оправдал, а </a:t>
            </a:r>
            <a:r>
              <a:rPr lang="ru-RU" b="1" dirty="0"/>
              <a:t>кого оправдал, тех и прославил</a:t>
            </a:r>
            <a:r>
              <a:rPr lang="ru-RU" dirty="0"/>
              <a:t>. </a:t>
            </a:r>
            <a:r>
              <a:rPr lang="ru-RU" dirty="0">
                <a:solidFill>
                  <a:srgbClr val="EEEAD2"/>
                </a:solidFill>
              </a:rPr>
              <a:t>(Послание Римлянам 8:28-30)</a:t>
            </a:r>
            <a:endParaRPr lang="en-US" dirty="0">
              <a:solidFill>
                <a:srgbClr val="EEEAD2"/>
              </a:solidFill>
            </a:endParaRPr>
          </a:p>
        </p:txBody>
      </p:sp>
    </p:spTree>
    <p:extLst>
      <p:ext uri="{BB962C8B-B14F-4D97-AF65-F5344CB8AC3E}">
        <p14:creationId xmlns:p14="http://schemas.microsoft.com/office/powerpoint/2010/main" val="392246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0361-E108-A14E-AE88-E2EB91F2231B}"/>
              </a:ext>
            </a:extLst>
          </p:cNvPr>
          <p:cNvSpPr>
            <a:spLocks noGrp="1"/>
          </p:cNvSpPr>
          <p:nvPr>
            <p:ph type="title"/>
          </p:nvPr>
        </p:nvSpPr>
        <p:spPr>
          <a:xfrm>
            <a:off x="617517" y="365126"/>
            <a:ext cx="11008426" cy="1412304"/>
          </a:xfrm>
        </p:spPr>
        <p:txBody>
          <a:bodyPr/>
          <a:lstStyle/>
          <a:p>
            <a:r>
              <a:rPr lang="ru-RU" dirty="0"/>
              <a:t>МЫ МОЖЕМ ПУГАТЬСЯ </a:t>
            </a:r>
            <a:br>
              <a:rPr lang="ru-RU" dirty="0"/>
            </a:br>
            <a:r>
              <a:rPr lang="ru-RU" dirty="0"/>
              <a:t>ИЛИ СВЕТОМ НАСЛАЖДАТЬСЯ</a:t>
            </a:r>
            <a:endParaRPr lang="en-US" dirty="0"/>
          </a:p>
        </p:txBody>
      </p:sp>
      <p:sp>
        <p:nvSpPr>
          <p:cNvPr id="3" name="Content Placeholder 2">
            <a:extLst>
              <a:ext uri="{FF2B5EF4-FFF2-40B4-BE49-F238E27FC236}">
                <a16:creationId xmlns:a16="http://schemas.microsoft.com/office/drawing/2014/main" id="{D2E41240-CF2D-CA45-844F-5741E92E49AB}"/>
              </a:ext>
            </a:extLst>
          </p:cNvPr>
          <p:cNvSpPr>
            <a:spLocks noGrp="1"/>
          </p:cNvSpPr>
          <p:nvPr>
            <p:ph idx="1"/>
          </p:nvPr>
        </p:nvSpPr>
        <p:spPr>
          <a:xfrm>
            <a:off x="617517" y="1931542"/>
            <a:ext cx="11008426" cy="3504753"/>
          </a:xfrm>
        </p:spPr>
        <p:txBody>
          <a:bodyPr>
            <a:normAutofit/>
          </a:bodyPr>
          <a:lstStyle/>
          <a:p>
            <a:pPr marL="457200" indent="-457200">
              <a:buFont typeface="Arial" panose="020B0604020202020204" pitchFamily="34" charset="0"/>
              <a:buChar char="•"/>
            </a:pPr>
            <a:r>
              <a:rPr lang="ru-RU" dirty="0">
                <a:solidFill>
                  <a:srgbClr val="EEEAD2"/>
                </a:solidFill>
              </a:rPr>
              <a:t>Всё, что происходит в нашей жизни, пугает нас. Мы боимся, что не оправдаем </a:t>
            </a:r>
            <a:r>
              <a:rPr lang="ru-RU" dirty="0" smtClean="0">
                <a:solidFill>
                  <a:srgbClr val="EEEAD2"/>
                </a:solidFill>
              </a:rPr>
              <a:t>ожиданий </a:t>
            </a:r>
            <a:r>
              <a:rPr lang="ru-RU" dirty="0">
                <a:solidFill>
                  <a:srgbClr val="EEEAD2"/>
                </a:solidFill>
              </a:rPr>
              <a:t>родителей, что не поступим в хороший институт, что не найдём любовь в жизни, что потеряем любовь в жизни, что… впустую проведём свою жизнь…</a:t>
            </a:r>
            <a:endParaRPr lang="en-US" dirty="0">
              <a:solidFill>
                <a:srgbClr val="EEEAD2"/>
              </a:solidFill>
            </a:endParaRPr>
          </a:p>
          <a:p>
            <a:pPr marL="457200" indent="-457200">
              <a:buFont typeface="Arial" panose="020B0604020202020204" pitchFamily="34" charset="0"/>
              <a:buChar char="•"/>
            </a:pPr>
            <a:r>
              <a:rPr lang="ru-RU" baseline="30000" dirty="0"/>
              <a:t>4:18 </a:t>
            </a:r>
            <a:r>
              <a:rPr lang="ru-RU" b="1" dirty="0"/>
              <a:t>В любви нет страха</a:t>
            </a:r>
            <a:r>
              <a:rPr lang="ru-RU" dirty="0"/>
              <a:t>, </a:t>
            </a:r>
            <a:r>
              <a:rPr lang="ru-RU" dirty="0">
                <a:solidFill>
                  <a:srgbClr val="EEEAD2"/>
                </a:solidFill>
              </a:rPr>
              <a:t>но совершенная любовь прогоняет его, потому что страх связан с наказанием, и кто боится, тот еще не достиг совершенства в любви. (1 Иоанна 4:18)</a:t>
            </a:r>
          </a:p>
        </p:txBody>
      </p:sp>
    </p:spTree>
    <p:extLst>
      <p:ext uri="{BB962C8B-B14F-4D97-AF65-F5344CB8AC3E}">
        <p14:creationId xmlns:p14="http://schemas.microsoft.com/office/powerpoint/2010/main" val="1064075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627471-21DB-F443-89DB-6C8239986582}"/>
              </a:ext>
            </a:extLst>
          </p:cNvPr>
          <p:cNvSpPr>
            <a:spLocks noGrp="1"/>
          </p:cNvSpPr>
          <p:nvPr>
            <p:ph idx="1"/>
          </p:nvPr>
        </p:nvSpPr>
        <p:spPr>
          <a:xfrm>
            <a:off x="617517" y="626725"/>
            <a:ext cx="11008426" cy="4809572"/>
          </a:xfrm>
        </p:spPr>
        <p:txBody>
          <a:bodyPr/>
          <a:lstStyle/>
          <a:p>
            <a:pPr marL="457200" indent="-457200">
              <a:buFont typeface="Arial" panose="020B0604020202020204" pitchFamily="34" charset="0"/>
              <a:buChar char="•"/>
            </a:pPr>
            <a:r>
              <a:rPr lang="ru-RU" b="1" dirty="0"/>
              <a:t>Совершенная любовь дарит совершенную жизнь Сына Божьего, чтобы я больше не жил в </a:t>
            </a:r>
            <a:r>
              <a:rPr lang="ru-RU" b="1" dirty="0" smtClean="0"/>
              <a:t>страхе.</a:t>
            </a:r>
            <a:endParaRPr lang="en-US" b="1" dirty="0"/>
          </a:p>
          <a:p>
            <a:pPr marL="457200" indent="-457200">
              <a:buFont typeface="Arial" panose="020B0604020202020204" pitchFamily="34" charset="0"/>
              <a:buChar char="•"/>
            </a:pPr>
            <a:r>
              <a:rPr lang="ru-RU" i="1" dirty="0"/>
              <a:t>Что страшит нас? Что происходит с нашими страхами, когда рядом с нами Господь? Позволяем ли мы сиянию славы Божьей в нашей жизни развеять наши страхи?</a:t>
            </a:r>
          </a:p>
          <a:p>
            <a:pPr marL="457200" indent="-457200">
              <a:buFont typeface="Arial" panose="020B0604020202020204" pitchFamily="34" charset="0"/>
              <a:buChar char="•"/>
            </a:pPr>
            <a:r>
              <a:rPr lang="ru-RU" b="1" dirty="0"/>
              <a:t>Слава Христа будет светить всегда</a:t>
            </a:r>
            <a:endParaRPr lang="en-US" b="1" dirty="0"/>
          </a:p>
        </p:txBody>
      </p:sp>
    </p:spTree>
    <p:extLst>
      <p:ext uri="{BB962C8B-B14F-4D97-AF65-F5344CB8AC3E}">
        <p14:creationId xmlns:p14="http://schemas.microsoft.com/office/powerpoint/2010/main" val="3451277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AA9579-4583-3649-876D-8FB4A2B41D88}"/>
              </a:ext>
            </a:extLst>
          </p:cNvPr>
          <p:cNvSpPr>
            <a:spLocks noGrp="1"/>
          </p:cNvSpPr>
          <p:nvPr>
            <p:ph idx="1"/>
          </p:nvPr>
        </p:nvSpPr>
        <p:spPr>
          <a:xfrm>
            <a:off x="617517" y="667821"/>
            <a:ext cx="11008426" cy="4768476"/>
          </a:xfrm>
        </p:spPr>
        <p:txBody>
          <a:bodyPr/>
          <a:lstStyle/>
          <a:p>
            <a:pPr marL="0" indent="0">
              <a:buNone/>
            </a:pPr>
            <a:r>
              <a:rPr lang="ru-RU" baseline="30000" dirty="0">
                <a:solidFill>
                  <a:srgbClr val="EEEAD2"/>
                </a:solidFill>
              </a:rPr>
              <a:t>2:9 </a:t>
            </a:r>
            <a:r>
              <a:rPr lang="ru-RU" dirty="0">
                <a:solidFill>
                  <a:srgbClr val="EEEAD2"/>
                </a:solidFill>
              </a:rPr>
              <a:t>Вдруг перед ними предстал ангел Господа, </a:t>
            </a:r>
            <a:r>
              <a:rPr lang="ru-RU" b="1" dirty="0"/>
              <a:t>окруженный сиянием Господней славы</a:t>
            </a:r>
            <a:r>
              <a:rPr lang="ru-RU" dirty="0"/>
              <a:t>. </a:t>
            </a:r>
            <a:r>
              <a:rPr lang="ru-RU" dirty="0">
                <a:solidFill>
                  <a:srgbClr val="EEEAD2"/>
                </a:solidFill>
              </a:rPr>
              <a:t>Пастухи очень испугались…</a:t>
            </a:r>
          </a:p>
          <a:p>
            <a:pPr marL="0" indent="0" algn="r">
              <a:buNone/>
            </a:pPr>
            <a:r>
              <a:rPr lang="ru-RU" dirty="0">
                <a:solidFill>
                  <a:srgbClr val="EEEAD2"/>
                </a:solidFill>
              </a:rPr>
              <a:t>(Евангелие от Луки 2:9)</a:t>
            </a:r>
          </a:p>
        </p:txBody>
      </p:sp>
    </p:spTree>
    <p:extLst>
      <p:ext uri="{BB962C8B-B14F-4D97-AF65-F5344CB8AC3E}">
        <p14:creationId xmlns:p14="http://schemas.microsoft.com/office/powerpoint/2010/main" val="143199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1B69B-E50B-D748-89B3-E33561B58AE4}"/>
              </a:ext>
            </a:extLst>
          </p:cNvPr>
          <p:cNvSpPr>
            <a:spLocks noGrp="1"/>
          </p:cNvSpPr>
          <p:nvPr>
            <p:ph type="title"/>
          </p:nvPr>
        </p:nvSpPr>
        <p:spPr>
          <a:xfrm>
            <a:off x="623888" y="441325"/>
            <a:ext cx="10944225" cy="1101036"/>
          </a:xfrm>
        </p:spPr>
        <p:txBody>
          <a:bodyPr>
            <a:noAutofit/>
          </a:bodyPr>
          <a:lstStyle/>
          <a:p>
            <a:r>
              <a:rPr lang="ru-RU" dirty="0"/>
              <a:t>МЫ МОЖЕМ ПРЯТАТЬСЯ </a:t>
            </a:r>
            <a:br>
              <a:rPr lang="ru-RU" dirty="0"/>
            </a:br>
            <a:r>
              <a:rPr lang="ru-RU" dirty="0"/>
              <a:t>ИЛИ СВЕТОМ НАСЛАЖДАТЬСЯ</a:t>
            </a:r>
            <a:endParaRPr lang="en-US" dirty="0"/>
          </a:p>
        </p:txBody>
      </p:sp>
      <p:sp>
        <p:nvSpPr>
          <p:cNvPr id="3" name="Content Placeholder 2">
            <a:extLst>
              <a:ext uri="{FF2B5EF4-FFF2-40B4-BE49-F238E27FC236}">
                <a16:creationId xmlns:a16="http://schemas.microsoft.com/office/drawing/2014/main" id="{38F800F1-BAD0-4948-B804-3E10B346871F}"/>
              </a:ext>
            </a:extLst>
          </p:cNvPr>
          <p:cNvSpPr>
            <a:spLocks noGrp="1"/>
          </p:cNvSpPr>
          <p:nvPr>
            <p:ph idx="1"/>
          </p:nvPr>
        </p:nvSpPr>
        <p:spPr>
          <a:xfrm>
            <a:off x="623887" y="1542360"/>
            <a:ext cx="10944226" cy="3939275"/>
          </a:xfrm>
        </p:spPr>
        <p:txBody>
          <a:bodyPr/>
          <a:lstStyle/>
          <a:p>
            <a:r>
              <a:rPr lang="ru-RU" dirty="0"/>
              <a:t>Адам прячется, потому что впервые ему есть, что скрывать.</a:t>
            </a:r>
          </a:p>
          <a:p>
            <a:pPr marL="234950" indent="0">
              <a:buNone/>
            </a:pPr>
            <a:r>
              <a:rPr lang="ru-RU" baseline="30000" dirty="0">
                <a:solidFill>
                  <a:srgbClr val="EEEAD2"/>
                </a:solidFill>
              </a:rPr>
              <a:t>3:8</a:t>
            </a:r>
            <a:r>
              <a:rPr lang="en-US" dirty="0">
                <a:solidFill>
                  <a:srgbClr val="EEEAD2"/>
                </a:solidFill>
              </a:rPr>
              <a:t>… </a:t>
            </a:r>
            <a:r>
              <a:rPr lang="ru-RU" dirty="0">
                <a:solidFill>
                  <a:srgbClr val="EEEAD2"/>
                </a:solidFill>
              </a:rPr>
              <a:t>Адам и его жена спрятались от Господа Бога среди деревьев сада, </a:t>
            </a:r>
            <a:r>
              <a:rPr lang="ru-RU" baseline="30000" dirty="0">
                <a:solidFill>
                  <a:srgbClr val="EEEAD2"/>
                </a:solidFill>
              </a:rPr>
              <a:t>9 </a:t>
            </a:r>
            <a:r>
              <a:rPr lang="ru-RU" dirty="0">
                <a:solidFill>
                  <a:srgbClr val="EEEAD2"/>
                </a:solidFill>
              </a:rPr>
              <a:t>но Господь Бог воззвал к Адаму: «Где ты?» </a:t>
            </a:r>
            <a:r>
              <a:rPr lang="ru-RU" baseline="30000" dirty="0">
                <a:solidFill>
                  <a:srgbClr val="EEEAD2"/>
                </a:solidFill>
              </a:rPr>
              <a:t>10 </a:t>
            </a:r>
            <a:r>
              <a:rPr lang="ru-RU" i="1" dirty="0">
                <a:solidFill>
                  <a:srgbClr val="EEEAD2"/>
                </a:solidFill>
              </a:rPr>
              <a:t>Адам</a:t>
            </a:r>
            <a:r>
              <a:rPr lang="ru-RU" dirty="0">
                <a:solidFill>
                  <a:srgbClr val="EEEAD2"/>
                </a:solidFill>
              </a:rPr>
              <a:t> ответил: «Я услышал Тебя в саду и испугался, потому что я наг, </a:t>
            </a:r>
            <a:r>
              <a:rPr lang="ru-RU" b="1" dirty="0"/>
              <a:t>вот я и спрятался</a:t>
            </a:r>
            <a:r>
              <a:rPr lang="ru-RU" dirty="0">
                <a:solidFill>
                  <a:srgbClr val="EEEAD2"/>
                </a:solidFill>
              </a:rPr>
              <a:t>». (Бытие 3:8-10)</a:t>
            </a:r>
            <a:endParaRPr lang="ru-RU" dirty="0"/>
          </a:p>
          <a:p>
            <a:pPr marL="457200" indent="-457200">
              <a:buFont typeface="Arial" panose="020B0604020202020204" pitchFamily="34" charset="0"/>
              <a:buChar char="•"/>
            </a:pPr>
            <a:r>
              <a:rPr lang="ru-RU" dirty="0"/>
              <a:t>Мы можем </a:t>
            </a:r>
            <a:r>
              <a:rPr lang="ru-RU" b="1" u="sng" dirty="0">
                <a:solidFill>
                  <a:srgbClr val="FABD2B"/>
                </a:solidFill>
              </a:rPr>
              <a:t>избегать</a:t>
            </a:r>
            <a:r>
              <a:rPr lang="ru-RU" dirty="0"/>
              <a:t> Бога и </a:t>
            </a:r>
            <a:r>
              <a:rPr lang="ru-RU" dirty="0" smtClean="0"/>
              <a:t>других</a:t>
            </a:r>
            <a:r>
              <a:rPr lang="ru-RU" dirty="0"/>
              <a:t>.</a:t>
            </a:r>
            <a:endParaRPr lang="ru-RU" dirty="0"/>
          </a:p>
          <a:p>
            <a:pPr marL="457200" indent="-457200">
              <a:buFont typeface="Arial" panose="020B0604020202020204" pitchFamily="34" charset="0"/>
              <a:buChar char="•"/>
            </a:pPr>
            <a:r>
              <a:rPr lang="ru-RU" dirty="0"/>
              <a:t>Мы можем </a:t>
            </a:r>
            <a:r>
              <a:rPr lang="ru-RU" b="1" u="sng" dirty="0">
                <a:solidFill>
                  <a:srgbClr val="FABD2B"/>
                </a:solidFill>
              </a:rPr>
              <a:t>исповедать</a:t>
            </a:r>
            <a:r>
              <a:rPr lang="ru-RU" dirty="0"/>
              <a:t> Богу и другим то, что </a:t>
            </a:r>
            <a:r>
              <a:rPr lang="ru-RU" dirty="0" smtClean="0"/>
              <a:t>скрывали.</a:t>
            </a:r>
            <a:endParaRPr lang="ru-RU" dirty="0"/>
          </a:p>
        </p:txBody>
      </p:sp>
    </p:spTree>
    <p:extLst>
      <p:ext uri="{BB962C8B-B14F-4D97-AF65-F5344CB8AC3E}">
        <p14:creationId xmlns:p14="http://schemas.microsoft.com/office/powerpoint/2010/main" val="989550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5584AA-B981-BC4F-B0E4-20F8C049A49F}"/>
              </a:ext>
            </a:extLst>
          </p:cNvPr>
          <p:cNvSpPr>
            <a:spLocks noGrp="1"/>
          </p:cNvSpPr>
          <p:nvPr>
            <p:ph idx="1"/>
          </p:nvPr>
        </p:nvSpPr>
        <p:spPr>
          <a:xfrm>
            <a:off x="617517" y="400693"/>
            <a:ext cx="11008426" cy="5035604"/>
          </a:xfrm>
        </p:spPr>
        <p:txBody>
          <a:bodyPr/>
          <a:lstStyle/>
          <a:p>
            <a:pPr marL="457200" indent="-457200">
              <a:buFont typeface="Arial" panose="020B0604020202020204" pitchFamily="34" charset="0"/>
              <a:buChar char="•"/>
            </a:pPr>
            <a:r>
              <a:rPr lang="en-US" baseline="30000" dirty="0"/>
              <a:t>4:</a:t>
            </a:r>
            <a:r>
              <a:rPr lang="ru-RU" baseline="30000" dirty="0"/>
              <a:t>6 </a:t>
            </a:r>
            <a:r>
              <a:rPr lang="ru-RU" dirty="0"/>
              <a:t>Потому что Бог, сказавший: «</a:t>
            </a:r>
            <a:r>
              <a:rPr lang="ru-RU" i="1" dirty="0"/>
              <a:t>Пусть из тьмы воссияет свет</a:t>
            </a:r>
            <a:r>
              <a:rPr lang="ru-RU" dirty="0"/>
              <a:t>», и Сам есть тот Свет, Который светит в наших сердцах, давая нам знание славы Божьей, которая </a:t>
            </a:r>
            <a:r>
              <a:rPr lang="ru-RU" i="1" dirty="0"/>
              <a:t>видна на</a:t>
            </a:r>
            <a:r>
              <a:rPr lang="ru-RU" dirty="0"/>
              <a:t> лице Иисуса Христа.</a:t>
            </a:r>
            <a:r>
              <a:rPr lang="en-US" dirty="0"/>
              <a:t> </a:t>
            </a:r>
            <a:endParaRPr lang="ru-RU" dirty="0"/>
          </a:p>
          <a:p>
            <a:pPr algn="r"/>
            <a:r>
              <a:rPr lang="en-US" dirty="0"/>
              <a:t>(2 </a:t>
            </a:r>
            <a:r>
              <a:rPr lang="ru-RU" dirty="0"/>
              <a:t>Послание Коринфянам 4:6)</a:t>
            </a:r>
          </a:p>
          <a:p>
            <a:pPr marL="457200" indent="-457200">
              <a:buFont typeface="Arial" panose="020B0604020202020204" pitchFamily="34" charset="0"/>
              <a:buChar char="•"/>
            </a:pPr>
            <a:r>
              <a:rPr lang="ru-RU" i="1" dirty="0"/>
              <a:t>Прячемся ли мы сегодня от Бога? Скрываемся ли от других? Знаем ли мы, что свет Божьей славы обличает наши сердца как раз для того, чтобы мы могли исповедать Богу то, что Он показывает нам</a:t>
            </a:r>
            <a:r>
              <a:rPr lang="ru-RU" dirty="0"/>
              <a:t>?</a:t>
            </a:r>
          </a:p>
          <a:p>
            <a:pPr marL="457200" indent="-457200">
              <a:buFont typeface="Arial" panose="020B0604020202020204" pitchFamily="34" charset="0"/>
              <a:buChar char="•"/>
            </a:pPr>
            <a:r>
              <a:rPr lang="ru-RU" b="1" dirty="0"/>
              <a:t>Слава Христа будет светить всегда</a:t>
            </a:r>
            <a:endParaRPr lang="en-US" b="1" dirty="0"/>
          </a:p>
        </p:txBody>
      </p:sp>
    </p:spTree>
    <p:extLst>
      <p:ext uri="{BB962C8B-B14F-4D97-AF65-F5344CB8AC3E}">
        <p14:creationId xmlns:p14="http://schemas.microsoft.com/office/powerpoint/2010/main" val="265503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AA9579-4583-3649-876D-8FB4A2B41D88}"/>
              </a:ext>
            </a:extLst>
          </p:cNvPr>
          <p:cNvSpPr>
            <a:spLocks noGrp="1"/>
          </p:cNvSpPr>
          <p:nvPr>
            <p:ph idx="1"/>
          </p:nvPr>
        </p:nvSpPr>
        <p:spPr>
          <a:xfrm>
            <a:off x="617517" y="667821"/>
            <a:ext cx="11008426" cy="4768476"/>
          </a:xfrm>
        </p:spPr>
        <p:txBody>
          <a:bodyPr/>
          <a:lstStyle/>
          <a:p>
            <a:pPr marL="0" indent="0">
              <a:buNone/>
            </a:pPr>
            <a:r>
              <a:rPr lang="ru-RU" baseline="30000" dirty="0">
                <a:solidFill>
                  <a:srgbClr val="EEEAD2"/>
                </a:solidFill>
              </a:rPr>
              <a:t>2:9 </a:t>
            </a:r>
            <a:r>
              <a:rPr lang="ru-RU" dirty="0">
                <a:solidFill>
                  <a:srgbClr val="EEEAD2"/>
                </a:solidFill>
              </a:rPr>
              <a:t>Вдруг перед ними предстал ангел Господа, окруженный сиянием Господней славы.</a:t>
            </a:r>
            <a:r>
              <a:rPr lang="ru-RU" dirty="0"/>
              <a:t> </a:t>
            </a:r>
            <a:r>
              <a:rPr lang="ru-RU" b="1" dirty="0"/>
              <a:t>Пастухи</a:t>
            </a:r>
            <a:r>
              <a:rPr lang="ru-RU" dirty="0">
                <a:solidFill>
                  <a:srgbClr val="EEEAD2"/>
                </a:solidFill>
              </a:rPr>
              <a:t> очень испугались…</a:t>
            </a:r>
          </a:p>
          <a:p>
            <a:pPr marL="0" indent="0" algn="r">
              <a:buNone/>
            </a:pPr>
            <a:r>
              <a:rPr lang="ru-RU" dirty="0">
                <a:solidFill>
                  <a:srgbClr val="EEEAD2"/>
                </a:solidFill>
              </a:rPr>
              <a:t>(Евангелие от Луки 2:9)</a:t>
            </a:r>
          </a:p>
        </p:txBody>
      </p:sp>
    </p:spTree>
    <p:extLst>
      <p:ext uri="{BB962C8B-B14F-4D97-AF65-F5344CB8AC3E}">
        <p14:creationId xmlns:p14="http://schemas.microsoft.com/office/powerpoint/2010/main" val="937237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1B69B-E50B-D748-89B3-E33561B58AE4}"/>
              </a:ext>
            </a:extLst>
          </p:cNvPr>
          <p:cNvSpPr>
            <a:spLocks noGrp="1"/>
          </p:cNvSpPr>
          <p:nvPr>
            <p:ph type="title"/>
          </p:nvPr>
        </p:nvSpPr>
        <p:spPr>
          <a:xfrm>
            <a:off x="617517" y="441325"/>
            <a:ext cx="11008426" cy="1384299"/>
          </a:xfrm>
        </p:spPr>
        <p:txBody>
          <a:bodyPr>
            <a:noAutofit/>
          </a:bodyPr>
          <a:lstStyle/>
          <a:p>
            <a:r>
              <a:rPr lang="ru-RU" dirty="0"/>
              <a:t>МЫ МОЖЕМ ПРИТВОРЯТЬСЯ </a:t>
            </a:r>
            <a:br>
              <a:rPr lang="ru-RU" dirty="0"/>
            </a:br>
            <a:r>
              <a:rPr lang="ru-RU" dirty="0"/>
              <a:t>ИЛИ СВЕТОМ НАСЛАЖДАТЬСЯ</a:t>
            </a:r>
            <a:endParaRPr lang="en-US" dirty="0"/>
          </a:p>
        </p:txBody>
      </p:sp>
      <p:sp>
        <p:nvSpPr>
          <p:cNvPr id="3" name="Content Placeholder 2">
            <a:extLst>
              <a:ext uri="{FF2B5EF4-FFF2-40B4-BE49-F238E27FC236}">
                <a16:creationId xmlns:a16="http://schemas.microsoft.com/office/drawing/2014/main" id="{38F800F1-BAD0-4948-B804-3E10B346871F}"/>
              </a:ext>
            </a:extLst>
          </p:cNvPr>
          <p:cNvSpPr>
            <a:spLocks noGrp="1"/>
          </p:cNvSpPr>
          <p:nvPr>
            <p:ph idx="1"/>
          </p:nvPr>
        </p:nvSpPr>
        <p:spPr>
          <a:xfrm>
            <a:off x="623887" y="1975104"/>
            <a:ext cx="10944226" cy="3506532"/>
          </a:xfrm>
        </p:spPr>
        <p:txBody>
          <a:bodyPr/>
          <a:lstStyle/>
          <a:p>
            <a:r>
              <a:rPr lang="ru-RU" baseline="30000" dirty="0">
                <a:solidFill>
                  <a:srgbClr val="EEEAD2"/>
                </a:solidFill>
              </a:rPr>
              <a:t>3:8</a:t>
            </a:r>
            <a:r>
              <a:rPr lang="en-US" dirty="0">
                <a:solidFill>
                  <a:srgbClr val="EEEAD2"/>
                </a:solidFill>
              </a:rPr>
              <a:t>… </a:t>
            </a:r>
            <a:r>
              <a:rPr lang="ru-RU" dirty="0">
                <a:solidFill>
                  <a:srgbClr val="EEEAD2"/>
                </a:solidFill>
              </a:rPr>
              <a:t>Адам и его жена спрятались от Господа Бога среди деревьев сада, </a:t>
            </a:r>
            <a:r>
              <a:rPr lang="ru-RU" baseline="30000" dirty="0">
                <a:solidFill>
                  <a:srgbClr val="EEEAD2"/>
                </a:solidFill>
              </a:rPr>
              <a:t>9 </a:t>
            </a:r>
            <a:r>
              <a:rPr lang="ru-RU" dirty="0">
                <a:solidFill>
                  <a:srgbClr val="EEEAD2"/>
                </a:solidFill>
              </a:rPr>
              <a:t>но Господь Бог воззвал к Адаму: «Где ты?» </a:t>
            </a:r>
            <a:r>
              <a:rPr lang="ru-RU" baseline="30000" dirty="0">
                <a:solidFill>
                  <a:srgbClr val="EEEAD2"/>
                </a:solidFill>
              </a:rPr>
              <a:t>10 </a:t>
            </a:r>
            <a:r>
              <a:rPr lang="ru-RU" i="1" dirty="0">
                <a:solidFill>
                  <a:srgbClr val="EEEAD2"/>
                </a:solidFill>
              </a:rPr>
              <a:t>Адам</a:t>
            </a:r>
            <a:r>
              <a:rPr lang="ru-RU" dirty="0">
                <a:solidFill>
                  <a:srgbClr val="EEEAD2"/>
                </a:solidFill>
              </a:rPr>
              <a:t> ответил: «Я услышал Тебя в саду и испугался, </a:t>
            </a:r>
            <a:r>
              <a:rPr lang="ru-RU" b="1" dirty="0"/>
              <a:t>потому что я наг</a:t>
            </a:r>
            <a:r>
              <a:rPr lang="ru-RU" dirty="0">
                <a:solidFill>
                  <a:srgbClr val="EEEAD2"/>
                </a:solidFill>
              </a:rPr>
              <a:t>, вот я и спрятался». (Бытие 3:8-10)</a:t>
            </a:r>
          </a:p>
          <a:p>
            <a:pPr marL="457200" indent="-457200">
              <a:buFont typeface="Arial" panose="020B0604020202020204" pitchFamily="34" charset="0"/>
              <a:buChar char="•"/>
            </a:pPr>
            <a:r>
              <a:rPr lang="ru-RU" dirty="0"/>
              <a:t>Мы можем </a:t>
            </a:r>
            <a:r>
              <a:rPr lang="ru-RU" b="1" u="sng" dirty="0">
                <a:solidFill>
                  <a:srgbClr val="FABD2B"/>
                </a:solidFill>
              </a:rPr>
              <a:t>продолжать </a:t>
            </a:r>
            <a:r>
              <a:rPr lang="ru-RU" b="1" u="sng" dirty="0" smtClean="0">
                <a:solidFill>
                  <a:srgbClr val="FABD2B"/>
                </a:solidFill>
              </a:rPr>
              <a:t>притворяться.</a:t>
            </a:r>
            <a:endParaRPr lang="ru-RU" dirty="0"/>
          </a:p>
          <a:p>
            <a:pPr marL="457200" indent="-457200">
              <a:buFont typeface="Arial" panose="020B0604020202020204" pitchFamily="34" charset="0"/>
              <a:buChar char="•"/>
            </a:pPr>
            <a:r>
              <a:rPr lang="ru-RU" dirty="0"/>
              <a:t>Мы можем продолжать жить во </a:t>
            </a:r>
            <a:r>
              <a:rPr lang="ru-RU" dirty="0" smtClean="0"/>
              <a:t>тьме.</a:t>
            </a:r>
            <a:endParaRPr lang="ru-RU" dirty="0"/>
          </a:p>
          <a:p>
            <a:pPr marL="457200" indent="-457200">
              <a:buFont typeface="Arial" panose="020B0604020202020204" pitchFamily="34" charset="0"/>
              <a:buChar char="•"/>
            </a:pPr>
            <a:r>
              <a:rPr lang="ru-RU" dirty="0"/>
              <a:t>Мы можем </a:t>
            </a:r>
            <a:r>
              <a:rPr lang="ru-RU" b="1" u="sng" dirty="0">
                <a:solidFill>
                  <a:srgbClr val="FABD2B"/>
                </a:solidFill>
              </a:rPr>
              <a:t>покориться</a:t>
            </a:r>
            <a:r>
              <a:rPr lang="ru-RU" dirty="0"/>
              <a:t> </a:t>
            </a:r>
            <a:r>
              <a:rPr lang="ru-RU" dirty="0" smtClean="0"/>
              <a:t>Богу.</a:t>
            </a:r>
            <a:endParaRPr lang="ru-RU" dirty="0"/>
          </a:p>
        </p:txBody>
      </p:sp>
    </p:spTree>
    <p:extLst>
      <p:ext uri="{BB962C8B-B14F-4D97-AF65-F5344CB8AC3E}">
        <p14:creationId xmlns:p14="http://schemas.microsoft.com/office/powerpoint/2010/main" val="2446999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94BE7-77B1-7647-829A-173B6BC69025}"/>
              </a:ext>
            </a:extLst>
          </p:cNvPr>
          <p:cNvSpPr>
            <a:spLocks noGrp="1"/>
          </p:cNvSpPr>
          <p:nvPr>
            <p:ph idx="1"/>
          </p:nvPr>
        </p:nvSpPr>
        <p:spPr>
          <a:xfrm>
            <a:off x="617517" y="544531"/>
            <a:ext cx="11008426" cy="4891766"/>
          </a:xfrm>
        </p:spPr>
        <p:txBody>
          <a:bodyPr/>
          <a:lstStyle/>
          <a:p>
            <a:pPr marL="457200" indent="-457200">
              <a:buFont typeface="Arial" panose="020B0604020202020204" pitchFamily="34" charset="0"/>
              <a:buChar char="•"/>
            </a:pPr>
            <a:r>
              <a:rPr lang="ru-RU" i="1" dirty="0"/>
              <a:t>Продолжаем ли мы делать вид, что всё держим под контролем? Готовы ли мы передать Богу управление нашей жизнью? Осознаём ли мы, что Христос победил на кресте нашу несостоятельность и отплатил за наши грехи?</a:t>
            </a:r>
          </a:p>
          <a:p>
            <a:pPr marL="457200" indent="-457200">
              <a:buFont typeface="Arial" panose="020B0604020202020204" pitchFamily="34" charset="0"/>
              <a:buChar char="•"/>
            </a:pPr>
            <a:r>
              <a:rPr lang="ru-RU" b="1" dirty="0"/>
              <a:t>Пришествие Христа перед выбором ставит сердца</a:t>
            </a:r>
            <a:endParaRPr lang="en-US" b="1" dirty="0"/>
          </a:p>
        </p:txBody>
      </p:sp>
    </p:spTree>
    <p:extLst>
      <p:ext uri="{BB962C8B-B14F-4D97-AF65-F5344CB8AC3E}">
        <p14:creationId xmlns:p14="http://schemas.microsoft.com/office/powerpoint/2010/main" val="4056344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Изображение выглядит как текст, графический дизайн, северное сияние, небо&#10;&#10;Автоматически созданное описание">
            <a:extLst>
              <a:ext uri="{FF2B5EF4-FFF2-40B4-BE49-F238E27FC236}">
                <a16:creationId xmlns:a16="http://schemas.microsoft.com/office/drawing/2014/main" id="{E32ACE9A-C136-BA26-3863-C3D68F437450}"/>
              </a:ext>
            </a:extLst>
          </p:cNvPr>
          <p:cNvPicPr>
            <a:picLocks noChangeAspect="1"/>
          </p:cNvPicPr>
          <p:nvPr/>
        </p:nvPicPr>
        <p:blipFill>
          <a:blip r:embed="rId2"/>
          <a:stretch>
            <a:fillRect/>
          </a:stretch>
        </p:blipFill>
        <p:spPr>
          <a:xfrm>
            <a:off x="0" y="0"/>
            <a:ext cx="12193472" cy="6858000"/>
          </a:xfrm>
          <a:prstGeom prst="rect">
            <a:avLst/>
          </a:prstGeom>
        </p:spPr>
      </p:pic>
    </p:spTree>
    <p:extLst>
      <p:ext uri="{BB962C8B-B14F-4D97-AF65-F5344CB8AC3E}">
        <p14:creationId xmlns:p14="http://schemas.microsoft.com/office/powerpoint/2010/main" val="1851971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0D46CF-1FE4-5E4E-A525-BCD64A4FA3E8}"/>
              </a:ext>
            </a:extLst>
          </p:cNvPr>
          <p:cNvSpPr>
            <a:spLocks noGrp="1"/>
          </p:cNvSpPr>
          <p:nvPr>
            <p:ph idx="1"/>
          </p:nvPr>
        </p:nvSpPr>
        <p:spPr>
          <a:xfrm>
            <a:off x="617517" y="688369"/>
            <a:ext cx="11008426" cy="4747927"/>
          </a:xfrm>
        </p:spPr>
        <p:txBody>
          <a:bodyPr/>
          <a:lstStyle/>
          <a:p>
            <a:r>
              <a:rPr lang="ru-RU" dirty="0">
                <a:solidFill>
                  <a:srgbClr val="EEEAD2"/>
                </a:solidFill>
              </a:rPr>
              <a:t>Астроном Стивен </a:t>
            </a:r>
            <a:r>
              <a:rPr lang="ru-RU" dirty="0" err="1">
                <a:solidFill>
                  <a:srgbClr val="EEEAD2"/>
                </a:solidFill>
              </a:rPr>
              <a:t>Хоукинг</a:t>
            </a:r>
            <a:r>
              <a:rPr lang="ru-RU" dirty="0">
                <a:solidFill>
                  <a:srgbClr val="EEEAD2"/>
                </a:solidFill>
              </a:rPr>
              <a:t>, преподававший в Кембриджском университете, как-то сказал, что религия – это сказка, написанная для тех, кто всё ещё боится тьмы. Профессор математики этого же университета </a:t>
            </a:r>
            <a:r>
              <a:rPr lang="ru-RU" dirty="0" err="1">
                <a:solidFill>
                  <a:srgbClr val="EEEAD2"/>
                </a:solidFill>
              </a:rPr>
              <a:t>Леннокс</a:t>
            </a:r>
            <a:r>
              <a:rPr lang="ru-RU" dirty="0">
                <a:solidFill>
                  <a:srgbClr val="EEEAD2"/>
                </a:solidFill>
              </a:rPr>
              <a:t> Льюис ответил ему на это, что </a:t>
            </a:r>
            <a:r>
              <a:rPr lang="ru-RU" b="1" dirty="0"/>
              <a:t>атеизм – это сказка для тех, кто всё ещё боится света</a:t>
            </a:r>
            <a:r>
              <a:rPr lang="ru-RU" dirty="0"/>
              <a:t>.</a:t>
            </a:r>
          </a:p>
          <a:p>
            <a:r>
              <a:rPr lang="ru-RU" dirty="0">
                <a:solidFill>
                  <a:srgbClr val="EEEAD2"/>
                </a:solidFill>
              </a:rPr>
              <a:t>Очень сложно жить с зажмуренными глазами. </a:t>
            </a:r>
            <a:r>
              <a:rPr lang="ru-RU" b="1" dirty="0"/>
              <a:t>Слава </a:t>
            </a:r>
            <a:r>
              <a:rPr lang="ru-RU" b="1" dirty="0" smtClean="0"/>
              <a:t>Христа </a:t>
            </a:r>
            <a:r>
              <a:rPr lang="ru-RU" b="1" dirty="0"/>
              <a:t>будет светить всегда. </a:t>
            </a:r>
            <a:endParaRPr lang="en-US" b="1" dirty="0"/>
          </a:p>
        </p:txBody>
      </p:sp>
    </p:spTree>
    <p:extLst>
      <p:ext uri="{BB962C8B-B14F-4D97-AF65-F5344CB8AC3E}">
        <p14:creationId xmlns:p14="http://schemas.microsoft.com/office/powerpoint/2010/main" val="1443477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E8267-5721-6349-A0EA-401D6D1A62E0}"/>
              </a:ext>
            </a:extLst>
          </p:cNvPr>
          <p:cNvSpPr>
            <a:spLocks noGrp="1"/>
          </p:cNvSpPr>
          <p:nvPr>
            <p:ph type="title"/>
          </p:nvPr>
        </p:nvSpPr>
        <p:spPr>
          <a:xfrm>
            <a:off x="617517" y="365125"/>
            <a:ext cx="11008426" cy="2008205"/>
          </a:xfrm>
        </p:spPr>
        <p:txBody>
          <a:bodyPr>
            <a:normAutofit/>
          </a:bodyPr>
          <a:lstStyle/>
          <a:p>
            <a:r>
              <a:rPr lang="ru-RU" dirty="0"/>
              <a:t>СЛАВА ХРИСТА </a:t>
            </a:r>
            <a:br>
              <a:rPr lang="ru-RU" dirty="0"/>
            </a:br>
            <a:r>
              <a:rPr lang="ru-RU" dirty="0"/>
              <a:t>БУДЕТ СВЕТИТЬ ВСЕГДА</a:t>
            </a:r>
            <a:endParaRPr lang="en-US" dirty="0"/>
          </a:p>
        </p:txBody>
      </p:sp>
      <p:sp>
        <p:nvSpPr>
          <p:cNvPr id="3" name="Content Placeholder 2">
            <a:extLst>
              <a:ext uri="{FF2B5EF4-FFF2-40B4-BE49-F238E27FC236}">
                <a16:creationId xmlns:a16="http://schemas.microsoft.com/office/drawing/2014/main" id="{C4A99E59-4E0D-4049-B496-FF6702E83814}"/>
              </a:ext>
            </a:extLst>
          </p:cNvPr>
          <p:cNvSpPr>
            <a:spLocks noGrp="1"/>
          </p:cNvSpPr>
          <p:nvPr>
            <p:ph idx="1"/>
          </p:nvPr>
        </p:nvSpPr>
        <p:spPr>
          <a:xfrm>
            <a:off x="617517" y="2373330"/>
            <a:ext cx="11008426" cy="3062966"/>
          </a:xfrm>
        </p:spPr>
        <p:txBody>
          <a:bodyPr/>
          <a:lstStyle/>
          <a:p>
            <a:pPr marL="0" indent="0">
              <a:buNone/>
            </a:pPr>
            <a:r>
              <a:rPr lang="ru-RU" dirty="0"/>
              <a:t>Пришествие в мир Христа перед простым выбором ставит меня. Мы можем продолжать:</a:t>
            </a:r>
          </a:p>
          <a:p>
            <a:pPr marL="457200" indent="-457200">
              <a:buFont typeface="Arial" panose="020B0604020202020204" pitchFamily="34" charset="0"/>
              <a:buChar char="•"/>
            </a:pPr>
            <a:r>
              <a:rPr lang="ru-RU" b="1" dirty="0"/>
              <a:t>Пугаться</a:t>
            </a:r>
            <a:r>
              <a:rPr lang="ru-RU" dirty="0"/>
              <a:t>;</a:t>
            </a:r>
          </a:p>
          <a:p>
            <a:pPr marL="457200" indent="-457200">
              <a:buFont typeface="Arial" panose="020B0604020202020204" pitchFamily="34" charset="0"/>
              <a:buChar char="•"/>
            </a:pPr>
            <a:r>
              <a:rPr lang="ru-RU" b="1" dirty="0"/>
              <a:t>Прятаться</a:t>
            </a:r>
            <a:r>
              <a:rPr lang="ru-RU" dirty="0"/>
              <a:t>;</a:t>
            </a:r>
          </a:p>
          <a:p>
            <a:pPr marL="457200" indent="-457200">
              <a:buFont typeface="Arial" panose="020B0604020202020204" pitchFamily="34" charset="0"/>
              <a:buChar char="•"/>
            </a:pPr>
            <a:r>
              <a:rPr lang="ru-RU" b="1" dirty="0"/>
              <a:t>Притворяться</a:t>
            </a:r>
            <a:r>
              <a:rPr lang="ru-RU" dirty="0"/>
              <a:t>;</a:t>
            </a:r>
          </a:p>
          <a:p>
            <a:pPr marL="0" indent="0">
              <a:buNone/>
            </a:pPr>
            <a:r>
              <a:rPr lang="ru-RU" dirty="0"/>
              <a:t>Или мы будем светом славы Бога в нашей жизни </a:t>
            </a:r>
            <a:r>
              <a:rPr lang="ru-RU" b="1" dirty="0"/>
              <a:t>наслаждаться</a:t>
            </a:r>
            <a:r>
              <a:rPr lang="ru-RU" dirty="0"/>
              <a:t>.</a:t>
            </a:r>
          </a:p>
        </p:txBody>
      </p:sp>
    </p:spTree>
    <p:extLst>
      <p:ext uri="{BB962C8B-B14F-4D97-AF65-F5344CB8AC3E}">
        <p14:creationId xmlns:p14="http://schemas.microsoft.com/office/powerpoint/2010/main" val="1234087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6812-8FCC-044E-B2E3-85FC8185570A}"/>
              </a:ext>
            </a:extLst>
          </p:cNvPr>
          <p:cNvSpPr>
            <a:spLocks noGrp="1"/>
          </p:cNvSpPr>
          <p:nvPr>
            <p:ph type="title"/>
          </p:nvPr>
        </p:nvSpPr>
        <p:spPr>
          <a:xfrm>
            <a:off x="617517" y="586153"/>
            <a:ext cx="11008426" cy="835551"/>
          </a:xfrm>
        </p:spPr>
        <p:txBody>
          <a:bodyPr>
            <a:normAutofit/>
          </a:bodyPr>
          <a:lstStyle/>
          <a:p>
            <a:r>
              <a:rPr lang="ru-RU" dirty="0"/>
              <a:t>В СЛЕДУЮЩИЙ </a:t>
            </a:r>
            <a:r>
              <a:rPr lang="ru-RU" dirty="0" smtClean="0"/>
              <a:t>РАЗ</a:t>
            </a:r>
            <a:endParaRPr lang="en-US" dirty="0"/>
          </a:p>
        </p:txBody>
      </p:sp>
      <p:sp>
        <p:nvSpPr>
          <p:cNvPr id="3" name="Content Placeholder 2">
            <a:extLst>
              <a:ext uri="{FF2B5EF4-FFF2-40B4-BE49-F238E27FC236}">
                <a16:creationId xmlns:a16="http://schemas.microsoft.com/office/drawing/2014/main" id="{2B8329A9-2991-B74D-84F3-FCAE165CACFE}"/>
              </a:ext>
            </a:extLst>
          </p:cNvPr>
          <p:cNvSpPr>
            <a:spLocks noGrp="1"/>
          </p:cNvSpPr>
          <p:nvPr>
            <p:ph idx="1"/>
          </p:nvPr>
        </p:nvSpPr>
        <p:spPr>
          <a:xfrm>
            <a:off x="617517" y="1421704"/>
            <a:ext cx="11008426" cy="4014592"/>
          </a:xfrm>
        </p:spPr>
        <p:txBody>
          <a:bodyPr/>
          <a:lstStyle/>
          <a:p>
            <a:pPr marL="0" indent="0">
              <a:buNone/>
            </a:pPr>
            <a:r>
              <a:rPr lang="ru-RU" dirty="0">
                <a:solidFill>
                  <a:srgbClr val="EEEAD2"/>
                </a:solidFill>
              </a:rPr>
              <a:t>В следующий раз, на первом богослужении в новом году, мы рассмотрим историю волхвов, пришедших поклониться Младенцу Христу, чтобы ответить на вопрос: </a:t>
            </a:r>
            <a:r>
              <a:rPr lang="ru-RU" b="1" dirty="0"/>
              <a:t>«как растянуть праздники на весь год</a:t>
            </a:r>
            <a:r>
              <a:rPr lang="ru-RU" b="1" dirty="0" smtClean="0"/>
              <a:t>».</a:t>
            </a:r>
            <a:endParaRPr lang="en-US" b="1" dirty="0"/>
          </a:p>
        </p:txBody>
      </p:sp>
    </p:spTree>
    <p:extLst>
      <p:ext uri="{BB962C8B-B14F-4D97-AF65-F5344CB8AC3E}">
        <p14:creationId xmlns:p14="http://schemas.microsoft.com/office/powerpoint/2010/main" val="3969607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E90AF4-959F-594F-9D8A-944F4471F842}"/>
              </a:ext>
            </a:extLst>
          </p:cNvPr>
          <p:cNvSpPr>
            <a:spLocks noGrp="1"/>
          </p:cNvSpPr>
          <p:nvPr>
            <p:ph idx="1"/>
          </p:nvPr>
        </p:nvSpPr>
        <p:spPr>
          <a:xfrm>
            <a:off x="617517" y="585627"/>
            <a:ext cx="11008426" cy="4850669"/>
          </a:xfrm>
        </p:spPr>
        <p:txBody>
          <a:bodyPr/>
          <a:lstStyle/>
          <a:p>
            <a:pPr marL="0" indent="0">
              <a:buNone/>
            </a:pPr>
            <a:r>
              <a:rPr lang="en-US" baseline="30000" dirty="0"/>
              <a:t>1:5</a:t>
            </a:r>
            <a:r>
              <a:rPr lang="en-US" dirty="0"/>
              <a:t> …</a:t>
            </a:r>
            <a:r>
              <a:rPr lang="ru-RU" b="1" dirty="0"/>
              <a:t>Бог – это свет, и в Нем нет никакой тьмы</a:t>
            </a:r>
            <a:r>
              <a:rPr lang="ru-RU" dirty="0"/>
              <a:t>. </a:t>
            </a:r>
            <a:r>
              <a:rPr lang="ru-RU" baseline="30000" dirty="0">
                <a:solidFill>
                  <a:srgbClr val="EEEAD2"/>
                </a:solidFill>
              </a:rPr>
              <a:t>6 </a:t>
            </a:r>
            <a:r>
              <a:rPr lang="ru-RU" dirty="0">
                <a:solidFill>
                  <a:srgbClr val="EEEAD2"/>
                </a:solidFill>
              </a:rPr>
              <a:t>Если мы говорим, что имеем общение с Ним, но сами ходим во тьме, то мы лжем и не поступаем согласно истине. </a:t>
            </a:r>
            <a:r>
              <a:rPr lang="ru-RU" baseline="30000" dirty="0">
                <a:solidFill>
                  <a:srgbClr val="EEEAD2"/>
                </a:solidFill>
              </a:rPr>
              <a:t>7 </a:t>
            </a:r>
            <a:r>
              <a:rPr lang="ru-RU" dirty="0">
                <a:solidFill>
                  <a:srgbClr val="EEEAD2"/>
                </a:solidFill>
              </a:rPr>
              <a:t>Но </a:t>
            </a:r>
            <a:r>
              <a:rPr lang="ru-RU" b="1" dirty="0"/>
              <a:t>если мы ходим во свете</a:t>
            </a:r>
            <a:r>
              <a:rPr lang="ru-RU" dirty="0"/>
              <a:t>, </a:t>
            </a:r>
            <a:r>
              <a:rPr lang="ru-RU" dirty="0">
                <a:solidFill>
                  <a:srgbClr val="EEEAD2"/>
                </a:solidFill>
              </a:rPr>
              <a:t>как и Он во свете, то мы имеем общение друг с другом, и кровь Его Сына Иисуса очищает нас от всякого греха.</a:t>
            </a:r>
            <a:endParaRPr lang="en-US" dirty="0">
              <a:solidFill>
                <a:srgbClr val="EEEAD2"/>
              </a:solidFill>
            </a:endParaRPr>
          </a:p>
          <a:p>
            <a:pPr marL="0" indent="0" algn="r">
              <a:buNone/>
            </a:pPr>
            <a:r>
              <a:rPr lang="en-US" dirty="0">
                <a:solidFill>
                  <a:srgbClr val="EEEAD2"/>
                </a:solidFill>
              </a:rPr>
              <a:t>(1 </a:t>
            </a:r>
            <a:r>
              <a:rPr lang="ru-RU" dirty="0">
                <a:solidFill>
                  <a:srgbClr val="EEEAD2"/>
                </a:solidFill>
              </a:rPr>
              <a:t>Послание Иоанна 1:5-7)</a:t>
            </a:r>
            <a:endParaRPr lang="en-US" dirty="0">
              <a:solidFill>
                <a:srgbClr val="EEEAD2"/>
              </a:solidFill>
            </a:endParaRPr>
          </a:p>
        </p:txBody>
      </p:sp>
    </p:spTree>
    <p:extLst>
      <p:ext uri="{BB962C8B-B14F-4D97-AF65-F5344CB8AC3E}">
        <p14:creationId xmlns:p14="http://schemas.microsoft.com/office/powerpoint/2010/main" val="1743187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55FDC-49BF-4B47-97C6-1EAB21236F4B}"/>
              </a:ext>
            </a:extLst>
          </p:cNvPr>
          <p:cNvSpPr>
            <a:spLocks noGrp="1"/>
          </p:cNvSpPr>
          <p:nvPr>
            <p:ph type="title"/>
          </p:nvPr>
        </p:nvSpPr>
        <p:spPr>
          <a:xfrm>
            <a:off x="617517" y="365126"/>
            <a:ext cx="11008426" cy="1056578"/>
          </a:xfrm>
        </p:spPr>
        <p:txBody>
          <a:bodyPr/>
          <a:lstStyle/>
          <a:p>
            <a:r>
              <a:rPr lang="ru-RU" dirty="0" smtClean="0"/>
              <a:t>ПРИМЕНЕНИЕ</a:t>
            </a:r>
            <a:endParaRPr lang="en-US" dirty="0"/>
          </a:p>
        </p:txBody>
      </p:sp>
      <p:sp>
        <p:nvSpPr>
          <p:cNvPr id="3" name="Content Placeholder 2">
            <a:extLst>
              <a:ext uri="{FF2B5EF4-FFF2-40B4-BE49-F238E27FC236}">
                <a16:creationId xmlns:a16="http://schemas.microsoft.com/office/drawing/2014/main" id="{6504E4A0-1872-2045-93F8-9D4E90E4570F}"/>
              </a:ext>
            </a:extLst>
          </p:cNvPr>
          <p:cNvSpPr>
            <a:spLocks noGrp="1"/>
          </p:cNvSpPr>
          <p:nvPr>
            <p:ph idx="1"/>
          </p:nvPr>
        </p:nvSpPr>
        <p:spPr>
          <a:xfrm>
            <a:off x="617517" y="1421704"/>
            <a:ext cx="11008426" cy="4014593"/>
          </a:xfrm>
          <a:noFill/>
        </p:spPr>
        <p:txBody>
          <a:bodyPr>
            <a:normAutofit/>
          </a:bodyPr>
          <a:lstStyle/>
          <a:p>
            <a:pPr marL="457200" indent="-457200">
              <a:buFont typeface="Arial" panose="020B0604020202020204" pitchFamily="34" charset="0"/>
              <a:buChar char="•"/>
            </a:pPr>
            <a:r>
              <a:rPr lang="ru-RU" dirty="0">
                <a:solidFill>
                  <a:srgbClr val="EEEAD2"/>
                </a:solidFill>
              </a:rPr>
              <a:t>Рождение Христа ставит нас перед выбором – продолжать ли нам и дальше бояться жизни, прятаться от Бога и людей, притворяться, что мы всё держим под контролем, или </a:t>
            </a:r>
            <a:r>
              <a:rPr lang="ru-RU" b="1" dirty="0"/>
              <a:t>смириться под властью Христа, впустить Его свет в свою жизнь и начать жить и ходить во свете Его славы.</a:t>
            </a:r>
          </a:p>
          <a:p>
            <a:pPr marL="457200" indent="-457200">
              <a:buFont typeface="Arial" panose="020B0604020202020204" pitchFamily="34" charset="0"/>
              <a:buChar char="•"/>
            </a:pPr>
            <a:r>
              <a:rPr lang="ru-RU" b="1" dirty="0"/>
              <a:t>Живите во свете. Ходите во свете. Отражайте свет Христа.</a:t>
            </a:r>
            <a:endParaRPr lang="en-US" b="1" dirty="0"/>
          </a:p>
        </p:txBody>
      </p:sp>
    </p:spTree>
    <p:extLst>
      <p:ext uri="{BB962C8B-B14F-4D97-AF65-F5344CB8AC3E}">
        <p14:creationId xmlns:p14="http://schemas.microsoft.com/office/powerpoint/2010/main" val="932442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F0F0C-15AD-CD21-0B1C-74F036F110AA}"/>
              </a:ext>
            </a:extLst>
          </p:cNvPr>
          <p:cNvSpPr>
            <a:spLocks noGrp="1"/>
          </p:cNvSpPr>
          <p:nvPr>
            <p:ph idx="1"/>
          </p:nvPr>
        </p:nvSpPr>
        <p:spPr>
          <a:xfrm>
            <a:off x="623887" y="621792"/>
            <a:ext cx="10944226" cy="4859844"/>
          </a:xfrm>
        </p:spPr>
        <p:txBody>
          <a:bodyPr/>
          <a:lstStyle/>
          <a:p>
            <a:r>
              <a:rPr lang="ru-RU" dirty="0">
                <a:solidFill>
                  <a:srgbClr val="EEEAD2"/>
                </a:solidFill>
              </a:rPr>
              <a:t>«</a:t>
            </a:r>
            <a:r>
              <a:rPr lang="ru-RU" i="1" dirty="0">
                <a:solidFill>
                  <a:srgbClr val="EEEAD2"/>
                </a:solidFill>
              </a:rPr>
              <a:t>В полумраке храма горят свечи. Они оттесняют тьму — лишь на малое мгновение, едва удерживая её. И в той же тьме — в иудейскую ночь, в затерянном уголке, у родителей, не значивших ничего, родился Младенец. Повивальная бабка, принимавшая роды, ударила его по попке, чтобы пробудить дыхание в Нём дыхание. Он вскрикнул, как вскрикивает каждый из нас, ошеломлённый и испуганный странностью рождения в тёмный мир. А потом — как свидетельствуют Евангелия — </a:t>
            </a:r>
            <a:r>
              <a:rPr lang="ru-RU" b="1" i="1" dirty="0"/>
              <a:t>небеса разверзлись</a:t>
            </a:r>
            <a:r>
              <a:rPr lang="ru-RU" dirty="0"/>
              <a:t>». </a:t>
            </a:r>
          </a:p>
          <a:p>
            <a:pPr algn="r"/>
            <a:r>
              <a:rPr lang="ru-RU" dirty="0">
                <a:solidFill>
                  <a:srgbClr val="EEEAD2"/>
                </a:solidFill>
              </a:rPr>
              <a:t>(Фредерик </a:t>
            </a:r>
            <a:r>
              <a:rPr lang="ru-RU" dirty="0" err="1">
                <a:solidFill>
                  <a:srgbClr val="EEEAD2"/>
                </a:solidFill>
              </a:rPr>
              <a:t>Бьюкнер</a:t>
            </a:r>
            <a:r>
              <a:rPr lang="ru-RU" dirty="0">
                <a:solidFill>
                  <a:srgbClr val="EEEAD2"/>
                </a:solidFill>
              </a:rPr>
              <a:t> «</a:t>
            </a:r>
            <a:r>
              <a:rPr lang="ru-RU" i="1" dirty="0">
                <a:solidFill>
                  <a:srgbClr val="EEEAD2"/>
                </a:solidFill>
              </a:rPr>
              <a:t>Жадная тьма</a:t>
            </a:r>
            <a:r>
              <a:rPr lang="ru-RU" dirty="0">
                <a:solidFill>
                  <a:srgbClr val="EEEAD2"/>
                </a:solidFill>
              </a:rPr>
              <a:t>»)</a:t>
            </a:r>
            <a:endParaRPr lang="en-RU" dirty="0">
              <a:solidFill>
                <a:srgbClr val="EEEAD2"/>
              </a:solidFill>
            </a:endParaRPr>
          </a:p>
        </p:txBody>
      </p:sp>
    </p:spTree>
    <p:extLst>
      <p:ext uri="{BB962C8B-B14F-4D97-AF65-F5344CB8AC3E}">
        <p14:creationId xmlns:p14="http://schemas.microsoft.com/office/powerpoint/2010/main" val="389386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FBDF-A342-150A-D03A-D4FCE4FD51FA}"/>
              </a:ext>
            </a:extLst>
          </p:cNvPr>
          <p:cNvSpPr>
            <a:spLocks noGrp="1"/>
          </p:cNvSpPr>
          <p:nvPr>
            <p:ph type="title"/>
          </p:nvPr>
        </p:nvSpPr>
        <p:spPr/>
        <p:txBody>
          <a:bodyPr>
            <a:normAutofit fontScale="90000"/>
          </a:bodyPr>
          <a:lstStyle/>
          <a:p>
            <a:endParaRPr lang="en-RU"/>
          </a:p>
        </p:txBody>
      </p:sp>
      <p:pic>
        <p:nvPicPr>
          <p:cNvPr id="4" name="Proberbs ENDING 16-9">
            <a:hlinkClick r:id="" action="ppaction://media"/>
            <a:extLst>
              <a:ext uri="{FF2B5EF4-FFF2-40B4-BE49-F238E27FC236}">
                <a16:creationId xmlns:a16="http://schemas.microsoft.com/office/drawing/2014/main" id="{B3D3E0D7-2A12-CA17-D433-48C72ECE6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566"/>
            <a:ext cx="12192000" cy="6857434"/>
          </a:xfrm>
        </p:spPr>
      </p:pic>
    </p:spTree>
    <p:extLst>
      <p:ext uri="{BB962C8B-B14F-4D97-AF65-F5344CB8AC3E}">
        <p14:creationId xmlns:p14="http://schemas.microsoft.com/office/powerpoint/2010/main" val="141225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86DB3FC2AF4845AF15B4FB7108DAB1" ma:contentTypeVersion="13" ma:contentTypeDescription="Create a new document." ma:contentTypeScope="" ma:versionID="5cf6809030937979b576bdeaf2c82a0d">
  <xsd:schema xmlns:xsd="http://www.w3.org/2001/XMLSchema" xmlns:xs="http://www.w3.org/2001/XMLSchema" xmlns:p="http://schemas.microsoft.com/office/2006/metadata/properties" xmlns:ns3="62589e56-49db-468b-8cef-9bc6768a6759" xmlns:ns4="9d1a634f-6735-4db6-bcd6-aa97ff485f62" targetNamespace="http://schemas.microsoft.com/office/2006/metadata/properties" ma:root="true" ma:fieldsID="8bfce5ef5d5d0b81a2dfefc9299e2ee1" ns3:_="" ns4:_="">
    <xsd:import namespace="62589e56-49db-468b-8cef-9bc6768a6759"/>
    <xsd:import namespace="9d1a634f-6735-4db6-bcd6-aa97ff485f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589e56-49db-468b-8cef-9bc6768a67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634f-6735-4db6-bcd6-aa97ff485f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979B1A-126E-4AD1-8221-8C6525EE7803}">
  <ds:schemaRefs>
    <ds:schemaRef ds:uri="http://schemas.microsoft.com/office/2006/metadata/contentType"/>
    <ds:schemaRef ds:uri="http://schemas.microsoft.com/office/2006/metadata/properties/metaAttributes"/>
    <ds:schemaRef ds:uri="http://www.w3.org/2000/xmlns/"/>
    <ds:schemaRef ds:uri="http://www.w3.org/2001/XMLSchema"/>
    <ds:schemaRef ds:uri="62589e56-49db-468b-8cef-9bc6768a6759"/>
    <ds:schemaRef ds:uri="9d1a634f-6735-4db6-bcd6-aa97ff485f62"/>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AE98BC-D3D4-43A3-A423-022DEC00C7DD}">
  <ds:schemaRefs>
    <ds:schemaRef ds:uri="http://schemas.microsoft.com/office/2006/metadata/properties"/>
    <ds:schemaRef ds:uri="http://www.w3.org/2000/xmlns/"/>
    <ds:schemaRef ds:uri="http://schemas.microsoft.com/office/infopath/2007/PartnerControls"/>
  </ds:schemaRefs>
</ds:datastoreItem>
</file>

<file path=customXml/itemProps3.xml><?xml version="1.0" encoding="utf-8"?>
<ds:datastoreItem xmlns:ds="http://schemas.openxmlformats.org/officeDocument/2006/customXml" ds:itemID="{6C420F7A-413C-42FF-82BB-84EF9F3BF7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125706</TotalTime>
  <Words>1372</Words>
  <Application>Microsoft Office PowerPoint</Application>
  <PresentationFormat>Широкоэкранный</PresentationFormat>
  <Paragraphs>71</Paragraphs>
  <Slides>26</Slides>
  <Notes>0</Notes>
  <HiddenSlides>0</HiddenSlides>
  <MMClips>2</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26</vt:i4>
      </vt:variant>
    </vt:vector>
  </HeadingPairs>
  <TitlesOfParts>
    <vt:vector size="29" baseType="lpstr">
      <vt:lpstr>Arial</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ЧТО МЫ РАССМОТРЕЛИ  В ПРОШЛЫЙ РАЗ</vt:lpstr>
      <vt:lpstr>СЛАВА ХРИСТА  БУДЕТ СВЕТИТЬ ВСЕГДА</vt:lpstr>
      <vt:lpstr>Презентация PowerPoint</vt:lpstr>
      <vt:lpstr>УЖАСАЮЩИЙ И ПОКОРЯЮЩИЙ СВЕТ СЛАВЫ БОГА</vt:lpstr>
      <vt:lpstr>Презентация PowerPoint</vt:lpstr>
      <vt:lpstr>МЫ МОЖЕМ ПУГАТЬСЯ  ИЛИ СВЕТОМ НАСЛАЖДАТЬСЯ</vt:lpstr>
      <vt:lpstr>Презентация PowerPoint</vt:lpstr>
      <vt:lpstr>Презентация PowerPoint</vt:lpstr>
      <vt:lpstr>МЫ МОЖЕМ ПРЯТАТЬСЯ  ИЛИ СВЕТОМ НАСЛАЖДАТЬСЯ</vt:lpstr>
      <vt:lpstr>Презентация PowerPoint</vt:lpstr>
      <vt:lpstr>Презентация PowerPoint</vt:lpstr>
      <vt:lpstr>МЫ МОЖЕМ ПРИТВОРЯТЬСЯ  ИЛИ СВЕТОМ НАСЛАЖДАТЬСЯ</vt:lpstr>
      <vt:lpstr>Презентация PowerPoint</vt:lpstr>
      <vt:lpstr>Презентация PowerPoint</vt:lpstr>
      <vt:lpstr>Презентация PowerPoint</vt:lpstr>
      <vt:lpstr>СЛАВА ХРИСТА  БУДЕТ СВЕТИТЬ ВСЕГДА</vt:lpstr>
      <vt:lpstr>В СЛЕДУЮЩИЙ РАЗ</vt:lpstr>
      <vt:lpstr>Презентация PowerPoint</vt:lpstr>
      <vt:lpstr>ПРИМЕНЕНИЕ</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 Lysakov</dc:creator>
  <cp:lastModifiedBy>Viktoriya Smirnova</cp:lastModifiedBy>
  <cp:revision>838</cp:revision>
  <dcterms:created xsi:type="dcterms:W3CDTF">2020-09-24T09:54:03Z</dcterms:created>
  <dcterms:modified xsi:type="dcterms:W3CDTF">2025-12-27T15:12:54Z</dcterms:modified>
</cp:coreProperties>
</file>