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1755" r:id="rId5"/>
    <p:sldId id="1581" r:id="rId6"/>
    <p:sldId id="1524" r:id="rId7"/>
    <p:sldId id="1799" r:id="rId8"/>
    <p:sldId id="1802" r:id="rId9"/>
    <p:sldId id="1813" r:id="rId10"/>
    <p:sldId id="1807" r:id="rId11"/>
    <p:sldId id="1803" r:id="rId12"/>
    <p:sldId id="1820" r:id="rId13"/>
    <p:sldId id="1821" r:id="rId14"/>
    <p:sldId id="1819" r:id="rId15"/>
    <p:sldId id="1815" r:id="rId16"/>
    <p:sldId id="1816" r:id="rId17"/>
    <p:sldId id="1817" r:id="rId18"/>
    <p:sldId id="1812" r:id="rId19"/>
    <p:sldId id="1805" r:id="rId20"/>
    <p:sldId id="1823" r:id="rId21"/>
    <p:sldId id="1822" r:id="rId22"/>
    <p:sldId id="1818" r:id="rId23"/>
    <p:sldId id="1568" r:id="rId24"/>
    <p:sldId id="1750" r:id="rId25"/>
    <p:sldId id="134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D2B"/>
    <a:srgbClr val="EEEAD2"/>
    <a:srgbClr val="FAF3DC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5" autoAdjust="0"/>
    <p:restoredTop sz="96259"/>
  </p:normalViewPr>
  <p:slideViewPr>
    <p:cSldViewPr snapToGrid="0" snapToObjects="1">
      <p:cViewPr varScale="1">
        <p:scale>
          <a:sx n="104" d="100"/>
          <a:sy n="104" d="100"/>
        </p:scale>
        <p:origin x="232" y="512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04.08.2025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04.08.2025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92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8D8F-CAEC-599E-1B4E-8A0AD1697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2D996-E51C-1A6D-4961-4BC1ABEF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6A746-B6C9-599C-4FAA-9425440E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01D0-6EA3-42E2-BE7C-1A5364F44C24}" type="datetimeFigureOut">
              <a:rPr lang="ru-RU" smtClean="0"/>
              <a:t>04.08.2025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AE1F-537B-0D1A-00F0-2309E79A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0A9C2-4099-ADC5-ED82-438088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4C122-F9FF-45D8-B252-8AFC258D2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34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5" r:id="rId2"/>
    <p:sldLayoutId id="2147483696" r:id="rId3"/>
    <p:sldLayoutId id="2147483695" r:id="rId4"/>
    <p:sldLayoutId id="2147483650" r:id="rId5"/>
    <p:sldLayoutId id="2147483652" r:id="rId6"/>
    <p:sldLayoutId id="214748369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11F73-2286-630F-459B-245DD61E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 ЧЁМ МЫ ОСТАНОВИЛИСЬ</a:t>
            </a:r>
            <a:br>
              <a:rPr lang="ru-RU" dirty="0"/>
            </a:br>
            <a:r>
              <a:rPr lang="ru-RU" dirty="0"/>
              <a:t>В ПРОШЛЫЙ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E4364-144B-409E-F981-7B6945447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11680"/>
            <a:ext cx="10944226" cy="3469956"/>
          </a:xfrm>
        </p:spPr>
        <p:txBody>
          <a:bodyPr/>
          <a:lstStyle/>
          <a:p>
            <a:r>
              <a:rPr lang="ru-RU" b="1" dirty="0"/>
              <a:t>Бог дарит успех в жизни. </a:t>
            </a:r>
            <a:r>
              <a:rPr lang="ru-RU" dirty="0"/>
              <a:t>Господь помогает нам добиваться поставленных перед нами целей тем, что: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Преображает наше </a:t>
            </a:r>
            <a:r>
              <a:rPr lang="ru-RU" b="1" dirty="0"/>
              <a:t>понимание</a:t>
            </a:r>
            <a:r>
              <a:rPr lang="ru-RU" dirty="0"/>
              <a:t> успеха;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Позволяет увидеть </a:t>
            </a:r>
            <a:r>
              <a:rPr lang="ru-RU" b="1" dirty="0"/>
              <a:t>причину</a:t>
            </a:r>
            <a:r>
              <a:rPr lang="ru-RU" dirty="0"/>
              <a:t> неудач;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Подталкивает на путь </a:t>
            </a:r>
            <a:r>
              <a:rPr lang="ru-RU" b="1" dirty="0"/>
              <a:t>исправления</a:t>
            </a:r>
            <a:r>
              <a:rPr lang="ru-RU" dirty="0"/>
              <a:t> ошибок. </a:t>
            </a:r>
          </a:p>
        </p:txBody>
      </p:sp>
    </p:spTree>
    <p:extLst>
      <p:ext uri="{BB962C8B-B14F-4D97-AF65-F5344CB8AC3E}">
        <p14:creationId xmlns:p14="http://schemas.microsoft.com/office/powerpoint/2010/main" val="2711175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road leading to a mountain&#10;&#10;AI-generated content may be incorrect.">
            <a:extLst>
              <a:ext uri="{FF2B5EF4-FFF2-40B4-BE49-F238E27FC236}">
                <a16:creationId xmlns:a16="http://schemas.microsoft.com/office/drawing/2014/main" id="{362ABD60-B7BC-0D29-0E26-62BFDCB4B5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1620256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7E790-0505-A1F7-4986-4651325DB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2429"/>
            <a:ext cx="11007282" cy="4879208"/>
          </a:xfrm>
        </p:spPr>
        <p:txBody>
          <a:bodyPr/>
          <a:lstStyle/>
          <a:p>
            <a:r>
              <a:rPr lang="ru-RU" baseline="30000" dirty="0"/>
              <a:t>1:12 </a:t>
            </a:r>
            <a:r>
              <a:rPr lang="ru-RU" dirty="0"/>
              <a:t>И </a:t>
            </a:r>
            <a:r>
              <a:rPr lang="ru-RU" dirty="0" err="1"/>
              <a:t>Зоровавель</a:t>
            </a:r>
            <a:r>
              <a:rPr lang="ru-RU" dirty="0"/>
              <a:t>, сын </a:t>
            </a:r>
            <a:r>
              <a:rPr lang="ru-RU" dirty="0" err="1"/>
              <a:t>Шеалтиила</a:t>
            </a:r>
            <a:r>
              <a:rPr lang="ru-RU" dirty="0"/>
              <a:t>, с первосвященником Иисусом, сыном </a:t>
            </a:r>
            <a:r>
              <a:rPr lang="ru-RU" dirty="0" err="1"/>
              <a:t>Иоседека</a:t>
            </a:r>
            <a:r>
              <a:rPr lang="ru-RU" dirty="0"/>
              <a:t>, и со всем остальным народом послушались голоса Господа, их Бога, и слов пророка Аггея, потому что его послал Господь, их Бог. И народ устрашился Господа.</a:t>
            </a:r>
            <a:r>
              <a:rPr lang="ru-RU" baseline="30000" dirty="0"/>
              <a:t>13 </a:t>
            </a:r>
            <a:r>
              <a:rPr lang="ru-RU" dirty="0"/>
              <a:t>Аггей, вестник Господа, передал народу весть от Господа: «</a:t>
            </a:r>
            <a:r>
              <a:rPr lang="ru-RU" i="1" dirty="0"/>
              <a:t>Я с вами</a:t>
            </a:r>
            <a:r>
              <a:rPr lang="ru-RU" dirty="0"/>
              <a:t>», –возвещает Господь.</a:t>
            </a:r>
            <a:r>
              <a:rPr lang="ru-RU" baseline="30000" dirty="0"/>
              <a:t>14 </a:t>
            </a:r>
            <a:r>
              <a:rPr lang="ru-RU" dirty="0"/>
              <a:t>И Господь пробудил дух наместника Иудеи </a:t>
            </a:r>
            <a:r>
              <a:rPr lang="ru-RU" dirty="0" err="1"/>
              <a:t>Зоровавеля</a:t>
            </a:r>
            <a:r>
              <a:rPr lang="ru-RU" dirty="0"/>
              <a:t>, сына </a:t>
            </a:r>
            <a:r>
              <a:rPr lang="ru-RU" dirty="0" err="1"/>
              <a:t>Шеалтиила</a:t>
            </a:r>
            <a:r>
              <a:rPr lang="ru-RU" dirty="0"/>
              <a:t>, дух первосвященника Иисуса, сына </a:t>
            </a:r>
            <a:r>
              <a:rPr lang="ru-RU" dirty="0" err="1"/>
              <a:t>Иоседека</a:t>
            </a:r>
            <a:r>
              <a:rPr lang="ru-RU" dirty="0"/>
              <a:t>, и дух всего остального народа. Они пришли и начали трудиться в храме Господа Сил, их Бога, </a:t>
            </a:r>
            <a:r>
              <a:rPr lang="ru-RU" baseline="30000" dirty="0"/>
              <a:t>15 </a:t>
            </a:r>
            <a:r>
              <a:rPr lang="ru-RU" dirty="0"/>
              <a:t>в двадцать четвертый день шестого месяца второго года правления царя Дария</a:t>
            </a:r>
            <a:r>
              <a:rPr lang="en-RU" dirty="0"/>
              <a:t>.</a:t>
            </a:r>
          </a:p>
          <a:p>
            <a:pPr algn="r"/>
            <a:r>
              <a:rPr lang="en-RU" dirty="0"/>
              <a:t>(</a:t>
            </a:r>
            <a:r>
              <a:rPr lang="ru-RU" dirty="0"/>
              <a:t>Книга пророка Аггея 1:12-15)</a:t>
            </a:r>
            <a:r>
              <a:rPr lang="en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336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F6C64-E85D-9E00-FDF0-ECB5FC373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009103"/>
          </a:xfrm>
        </p:spPr>
        <p:txBody>
          <a:bodyPr/>
          <a:lstStyle/>
          <a:p>
            <a:r>
              <a:rPr lang="ru-RU" dirty="0"/>
              <a:t>КОГДА БОГ ДАРИТ ВТОРОЙ ШАНС 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D822A-2E1B-C94A-BCAB-760793A1F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28801"/>
            <a:ext cx="10944226" cy="36528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внимательно слушаю,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воспринимаю всерьёз,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реагирую действием.</a:t>
            </a:r>
          </a:p>
        </p:txBody>
      </p:sp>
    </p:spTree>
    <p:extLst>
      <p:ext uri="{BB962C8B-B14F-4D97-AF65-F5344CB8AC3E}">
        <p14:creationId xmlns:p14="http://schemas.microsoft.com/office/powerpoint/2010/main" val="801710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47ABE-67B2-C859-B587-4A9374D3A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47038"/>
            <a:ext cx="10944225" cy="1168019"/>
          </a:xfrm>
        </p:spPr>
        <p:txBody>
          <a:bodyPr/>
          <a:lstStyle/>
          <a:p>
            <a:r>
              <a:rPr lang="ru-RU" dirty="0"/>
              <a:t>ВНИМАТЕЛЬНО СЛУШАЮ</a:t>
            </a:r>
            <a:endParaRPr lang="en-RU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38432C3-E662-A2FE-24D4-16EBFD3E6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2428"/>
            <a:ext cx="11007282" cy="6255571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5 Поэтому так говорит Господь Сил: «Подумайте о своих путях.</a:t>
            </a:r>
          </a:p>
          <a:p>
            <a:r>
              <a:rPr lang="ru-RU" dirty="0">
                <a:solidFill>
                  <a:srgbClr val="EEEAD2"/>
                </a:solidFill>
              </a:rPr>
              <a:t>6Вы посеяли много, а собрали мало. Вы едите, но не наедаетесь. Вы пьете, но не напиваетесь. Вы одеваетесь, но не в силах согреться. Вы трудитесь лишь для того, чтобы положить заработанное в дырявый кошелек…</a:t>
            </a:r>
          </a:p>
          <a:p>
            <a:endParaRPr lang="ru-RU" dirty="0">
              <a:solidFill>
                <a:srgbClr val="EEEAD2"/>
              </a:solidFill>
            </a:endParaRPr>
          </a:p>
          <a:p>
            <a:r>
              <a:rPr lang="ru-RU" dirty="0">
                <a:solidFill>
                  <a:srgbClr val="EEEAD2"/>
                </a:solidFill>
              </a:rPr>
              <a:t>И </a:t>
            </a:r>
            <a:r>
              <a:rPr lang="ru-RU" dirty="0" err="1">
                <a:solidFill>
                  <a:srgbClr val="EEEAD2"/>
                </a:solidFill>
              </a:rPr>
              <a:t>Зоровавель</a:t>
            </a:r>
            <a:r>
              <a:rPr lang="ru-RU" dirty="0">
                <a:solidFill>
                  <a:srgbClr val="EEEAD2"/>
                </a:solidFill>
              </a:rPr>
              <a:t>, сын </a:t>
            </a:r>
            <a:r>
              <a:rPr lang="ru-RU" dirty="0" err="1">
                <a:solidFill>
                  <a:srgbClr val="EEEAD2"/>
                </a:solidFill>
              </a:rPr>
              <a:t>Шеалтиила</a:t>
            </a:r>
            <a:r>
              <a:rPr lang="ru-RU" dirty="0">
                <a:solidFill>
                  <a:srgbClr val="EEEAD2"/>
                </a:solidFill>
              </a:rPr>
              <a:t>, с первосвященником Иисусом, сыном </a:t>
            </a:r>
            <a:r>
              <a:rPr lang="ru-RU" dirty="0" err="1">
                <a:solidFill>
                  <a:srgbClr val="EEEAD2"/>
                </a:solidFill>
              </a:rPr>
              <a:t>Иоседека</a:t>
            </a:r>
            <a:r>
              <a:rPr lang="ru-RU" dirty="0">
                <a:solidFill>
                  <a:srgbClr val="EEEAD2"/>
                </a:solidFill>
              </a:rPr>
              <a:t>, и со всем остальным народом </a:t>
            </a:r>
            <a:r>
              <a:rPr lang="ru-RU" b="1" dirty="0"/>
              <a:t>послушались голоса Господа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их Бога, и слов пророка Аггея, потому что его послал Господь, их Бог. И народ устрашился Господа. </a:t>
            </a:r>
          </a:p>
          <a:p>
            <a:r>
              <a:rPr lang="ru-RU" dirty="0">
                <a:solidFill>
                  <a:srgbClr val="EEEAD2"/>
                </a:solidFill>
              </a:rPr>
              <a:t>			</a:t>
            </a:r>
            <a:r>
              <a:rPr lang="en-RU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пророка Аггея 1:5-6,12)</a:t>
            </a:r>
            <a:r>
              <a:rPr lang="en-RU" dirty="0">
                <a:solidFill>
                  <a:srgbClr val="EEEAD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7331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D0797-008A-9761-E574-6705D0FB3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46177"/>
            <a:ext cx="10944226" cy="483546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Прислушиваемся ли мы на самом деле к Богу сегодня? Или мы старательно игнорируем всё то, что мы читаем в Божьем Слове, что нам говорят наши друзья и духовные лидеры просто потому, что мы свято верим, что именно в нашем случае Бог сделает исключение из правил?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дарит второй шанс в жизни 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1251373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85632-6D9D-3293-51BD-E89359A99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erson holding a hand up&#10;&#10;AI-generated content may be incorrect.">
            <a:extLst>
              <a:ext uri="{FF2B5EF4-FFF2-40B4-BE49-F238E27FC236}">
                <a16:creationId xmlns:a16="http://schemas.microsoft.com/office/drawing/2014/main" id="{CC3AA426-D3EC-57AA-9777-559D94FAB6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1669365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1C910-0726-08C1-1420-947598A58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448436"/>
          </a:xfrm>
        </p:spPr>
        <p:txBody>
          <a:bodyPr/>
          <a:lstStyle/>
          <a:p>
            <a:r>
              <a:rPr lang="ru-RU" dirty="0"/>
              <a:t>КОГДА БОГ ДАРИТ ШАНС, </a:t>
            </a:r>
            <a:br>
              <a:rPr lang="ru-RU" dirty="0"/>
            </a:br>
            <a:r>
              <a:rPr lang="ru-RU" dirty="0"/>
              <a:t>Я ВОСПРИНИМАЮ ВСЕРЬЁЗ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23652-AABB-3566-9AA6-EE73CC4D0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2228193"/>
            <a:ext cx="11068241" cy="1448436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И народ устрашился Господа…</a:t>
            </a:r>
          </a:p>
          <a:p>
            <a:endParaRPr lang="ru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913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1C910-0726-08C1-1420-947598A58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448436"/>
          </a:xfrm>
        </p:spPr>
        <p:txBody>
          <a:bodyPr/>
          <a:lstStyle/>
          <a:p>
            <a:r>
              <a:rPr lang="ru-RU" dirty="0"/>
              <a:t>КОГДА БОГ ДАРИТ ШАНС, </a:t>
            </a:r>
            <a:br>
              <a:rPr lang="ru-RU" dirty="0"/>
            </a:br>
            <a:r>
              <a:rPr lang="ru-RU" dirty="0"/>
              <a:t>Я ВОСПРИНИМАЮ ВСЕРЬЁЗ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23652-AABB-3566-9AA6-EE73CC4D0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2228193"/>
            <a:ext cx="11068241" cy="3253444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И народ устрашился Господа…</a:t>
            </a:r>
          </a:p>
          <a:p>
            <a:r>
              <a:rPr lang="ru-RU" b="1" dirty="0"/>
              <a:t>Покаяние</a:t>
            </a:r>
            <a:r>
              <a:rPr lang="ru-RU" dirty="0">
                <a:solidFill>
                  <a:srgbClr val="EEEAD2"/>
                </a:solidFill>
              </a:rPr>
              <a:t> возвращает меня к истинному страху Божьему: </a:t>
            </a:r>
            <a:br>
              <a:rPr lang="ru-RU" dirty="0">
                <a:solidFill>
                  <a:srgbClr val="EEEAD2"/>
                </a:solidFill>
              </a:rPr>
            </a:br>
            <a:r>
              <a:rPr lang="ru-RU" dirty="0">
                <a:solidFill>
                  <a:srgbClr val="EEEAD2"/>
                </a:solidFill>
              </a:rPr>
              <a:t>не страху смерти, но страху сделать всё не так, страху, очищенному от унижения, но полному любви.</a:t>
            </a:r>
          </a:p>
          <a:p>
            <a:endParaRPr lang="ru-RU" dirty="0">
              <a:solidFill>
                <a:srgbClr val="EEEAD2"/>
              </a:solidFill>
            </a:endParaRPr>
          </a:p>
          <a:p>
            <a:endParaRPr lang="ru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064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1C910-0726-08C1-1420-947598A58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448436"/>
          </a:xfrm>
        </p:spPr>
        <p:txBody>
          <a:bodyPr/>
          <a:lstStyle/>
          <a:p>
            <a:r>
              <a:rPr lang="ru-RU" dirty="0"/>
              <a:t>КОГДА БОГ ДАРИТ ШАНС, </a:t>
            </a:r>
            <a:br>
              <a:rPr lang="ru-RU" dirty="0"/>
            </a:br>
            <a:r>
              <a:rPr lang="ru-RU" dirty="0"/>
              <a:t>Я ВОСПРИНИМАЮ ВСЕРЬЁЗ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23652-AABB-3566-9AA6-EE73CC4D0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3205655"/>
            <a:ext cx="11068241" cy="2275982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И народ устрашился Господа…</a:t>
            </a:r>
            <a:br>
              <a:rPr lang="ru-RU" dirty="0">
                <a:solidFill>
                  <a:srgbClr val="EEEAD2"/>
                </a:solidFill>
              </a:rPr>
            </a:br>
            <a:endParaRPr lang="ru-RU" dirty="0">
              <a:solidFill>
                <a:srgbClr val="EEEAD2"/>
              </a:solidFill>
            </a:endParaRPr>
          </a:p>
          <a:p>
            <a:r>
              <a:rPr lang="ru-RU" b="1" dirty="0"/>
              <a:t>Покаяние</a:t>
            </a:r>
            <a:r>
              <a:rPr lang="ru-RU" dirty="0">
                <a:solidFill>
                  <a:srgbClr val="EEEAD2"/>
                </a:solidFill>
              </a:rPr>
              <a:t> возвращает меня к истинному страху Божьему: </a:t>
            </a:r>
            <a:br>
              <a:rPr lang="ru-RU" dirty="0">
                <a:solidFill>
                  <a:srgbClr val="EEEAD2"/>
                </a:solidFill>
              </a:rPr>
            </a:br>
            <a:r>
              <a:rPr lang="ru-RU" dirty="0">
                <a:solidFill>
                  <a:srgbClr val="EEEAD2"/>
                </a:solidFill>
              </a:rPr>
              <a:t>не страху смерти, но страху сделать всё не так, страху, очищенному от унижения, но полному любви.</a:t>
            </a:r>
            <a:br>
              <a:rPr lang="ru-RU" dirty="0">
                <a:solidFill>
                  <a:srgbClr val="EEEAD2"/>
                </a:solidFill>
              </a:rPr>
            </a:br>
            <a:endParaRPr lang="ru-RU" dirty="0">
              <a:solidFill>
                <a:srgbClr val="EEEAD2"/>
              </a:solidFill>
            </a:endParaRPr>
          </a:p>
          <a:p>
            <a:r>
              <a:rPr lang="ru-RU" b="1" dirty="0"/>
              <a:t>Покаяние</a:t>
            </a:r>
            <a:r>
              <a:rPr lang="ru-RU" dirty="0">
                <a:solidFill>
                  <a:srgbClr val="EEEAD2"/>
                </a:solidFill>
              </a:rPr>
              <a:t> – переосмысления с целью ДЕЙСТВОВАТЬ.</a:t>
            </a:r>
          </a:p>
          <a:p>
            <a:endParaRPr lang="ru-RU" dirty="0">
              <a:solidFill>
                <a:srgbClr val="EEEAD2"/>
              </a:solidFill>
            </a:endParaRPr>
          </a:p>
          <a:p>
            <a:endParaRPr lang="ru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052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932A2-5EBC-AFDF-B3CE-FB133F09A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680083"/>
          </a:xfrm>
        </p:spPr>
        <p:txBody>
          <a:bodyPr/>
          <a:lstStyle/>
          <a:p>
            <a:r>
              <a:rPr lang="ru-RU" dirty="0"/>
              <a:t>КОГДА БОГ ДАРИТ ШАНС,</a:t>
            </a:r>
            <a:br>
              <a:rPr lang="ru-RU" dirty="0"/>
            </a:br>
            <a:r>
              <a:rPr lang="ru-RU" dirty="0"/>
              <a:t>Я РЕАГИРУЮ ДЕЙСТВИЕМ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76304-D8A0-C8FC-D912-92C3A0D04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302329"/>
            <a:ext cx="10944226" cy="3179307"/>
          </a:xfrm>
        </p:spPr>
        <p:txBody>
          <a:bodyPr/>
          <a:lstStyle/>
          <a:p>
            <a:r>
              <a:rPr lang="ru-RU" baseline="30000" dirty="0"/>
              <a:t>14</a:t>
            </a:r>
            <a:r>
              <a:rPr lang="ru-RU" dirty="0"/>
              <a:t>И Господь пробудил дух наместника Иудеи </a:t>
            </a:r>
            <a:r>
              <a:rPr lang="ru-RU" dirty="0" err="1"/>
              <a:t>Зоровавеля</a:t>
            </a:r>
            <a:r>
              <a:rPr lang="ru-RU" dirty="0"/>
              <a:t>, сына </a:t>
            </a:r>
            <a:r>
              <a:rPr lang="ru-RU" dirty="0" err="1"/>
              <a:t>Шеалтиила</a:t>
            </a:r>
            <a:r>
              <a:rPr lang="ru-RU" dirty="0"/>
              <a:t>, дух первосвященника Иисуса, сына </a:t>
            </a:r>
            <a:r>
              <a:rPr lang="ru-RU" dirty="0" err="1"/>
              <a:t>Иоседека</a:t>
            </a:r>
            <a:r>
              <a:rPr lang="ru-RU" dirty="0"/>
              <a:t>, и дух всего остального народа. Они пришли и начали трудиться в храме Господа Сил, их Бога…</a:t>
            </a:r>
          </a:p>
          <a:p>
            <a:endParaRPr lang="ru-RU" dirty="0"/>
          </a:p>
          <a:p>
            <a:r>
              <a:rPr lang="ru-RU" dirty="0"/>
              <a:t>Поговорим про целеполагание и было-стало? 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31500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0BC45-3DB8-A461-E5DA-805C14D9D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345323"/>
            <a:ext cx="10944226" cy="4288222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Я с тобой и буду охранять тебя, куда бы ты ни пошел, и верну тебя в эту землю. </a:t>
            </a:r>
            <a:r>
              <a:rPr lang="ru-RU" b="1" dirty="0"/>
              <a:t>Я не покину тебя и исполню все, </a:t>
            </a:r>
            <a:br>
              <a:rPr lang="ru-RU" b="1" dirty="0"/>
            </a:br>
            <a:r>
              <a:rPr lang="ru-RU" b="1" dirty="0"/>
              <a:t>что обещал тебе</a:t>
            </a:r>
            <a:r>
              <a:rPr lang="ru-RU" dirty="0"/>
              <a:t>. 				</a:t>
            </a:r>
          </a:p>
          <a:p>
            <a:r>
              <a:rPr lang="ru-RU" dirty="0">
                <a:solidFill>
                  <a:srgbClr val="EEEAD2"/>
                </a:solidFill>
              </a:rPr>
              <a:t>								</a:t>
            </a:r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Бытие 28:15)</a:t>
            </a:r>
            <a:endParaRPr lang="ru-RU" baseline="30000" dirty="0">
              <a:solidFill>
                <a:srgbClr val="EEEAD2"/>
              </a:solidFill>
            </a:endParaRPr>
          </a:p>
          <a:p>
            <a:r>
              <a:rPr lang="ru-RU" dirty="0">
                <a:solidFill>
                  <a:srgbClr val="EEEAD2"/>
                </a:solidFill>
              </a:rPr>
              <a:t>Будьте крепки и отважны. Не бойтесь и не страшитесь их, потому что Господь, твой Бог, идет с тобой; </a:t>
            </a:r>
            <a:r>
              <a:rPr lang="ru-RU" b="1" dirty="0"/>
              <a:t>Он никогда тебя не оставит и не покинет</a:t>
            </a:r>
            <a:r>
              <a:rPr lang="ru-RU" dirty="0"/>
              <a:t>… </a:t>
            </a:r>
            <a:r>
              <a:rPr lang="ru-RU" baseline="30000" dirty="0">
                <a:solidFill>
                  <a:srgbClr val="EEEAD2"/>
                </a:solidFill>
              </a:rPr>
              <a:t>8</a:t>
            </a:r>
            <a:r>
              <a:rPr lang="ru-RU" b="1" baseline="30000" dirty="0">
                <a:solidFill>
                  <a:srgbClr val="EEEAD2"/>
                </a:solidFill>
              </a:rPr>
              <a:t> </a:t>
            </a:r>
            <a:r>
              <a:rPr lang="ru-RU" dirty="0">
                <a:solidFill>
                  <a:srgbClr val="EEEAD2"/>
                </a:solidFill>
              </a:rPr>
              <a:t>Господь Сам пойдет перед тобой и будет с тобой;</a:t>
            </a:r>
            <a:r>
              <a:rPr lang="ru-RU" dirty="0"/>
              <a:t> </a:t>
            </a:r>
            <a:r>
              <a:rPr lang="ru-RU" b="1" dirty="0"/>
              <a:t>Он никогда тебя не оставит и не покинет</a:t>
            </a:r>
            <a:r>
              <a:rPr lang="ru-RU" dirty="0"/>
              <a:t>. </a:t>
            </a:r>
            <a:r>
              <a:rPr lang="ru-RU" dirty="0">
                <a:solidFill>
                  <a:srgbClr val="EEEAD2"/>
                </a:solidFill>
              </a:rPr>
              <a:t>Не бойся и не будь малодушным.			(Книга Второзаконие 31:6 и 8)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668D03-E920-CAAA-1C4A-C648BA7B9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830427"/>
          </a:xfrm>
        </p:spPr>
        <p:txBody>
          <a:bodyPr/>
          <a:lstStyle/>
          <a:p>
            <a:r>
              <a:rPr lang="ru-RU" dirty="0"/>
              <a:t>«МОЁ» ДЕЙСТВИЕ – СОВМЕСТНОЕ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204897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1A91B-E80B-28C1-B2C4-802DE0176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513489"/>
            <a:ext cx="10944226" cy="3968147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1:5 </a:t>
            </a:r>
            <a:r>
              <a:rPr lang="ru-RU" dirty="0">
                <a:solidFill>
                  <a:srgbClr val="EEEAD2"/>
                </a:solidFill>
              </a:rPr>
              <a:t>Никто не сможет противостоять тебе во все дни твоей жизни. Как Я был с Моисеем, так буду и с тобой; </a:t>
            </a:r>
            <a:r>
              <a:rPr lang="ru-RU" b="1" dirty="0"/>
              <a:t>Я </a:t>
            </a:r>
            <a:r>
              <a:rPr lang="ru-RU" b="1" i="1" dirty="0"/>
              <a:t>никогда</a:t>
            </a:r>
            <a:r>
              <a:rPr lang="ru-RU" b="1" dirty="0"/>
              <a:t> тебя не оставлю и никогда не покину</a:t>
            </a:r>
            <a:r>
              <a:rPr lang="ru-RU" dirty="0"/>
              <a:t>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(Книга Иисуса Навина 1:5)</a:t>
            </a:r>
          </a:p>
          <a:p>
            <a:r>
              <a:rPr lang="ru-RU" baseline="30000" dirty="0">
                <a:solidFill>
                  <a:srgbClr val="EEEAD2"/>
                </a:solidFill>
              </a:rPr>
              <a:t>28:20 </a:t>
            </a:r>
            <a:r>
              <a:rPr lang="ru-RU" dirty="0">
                <a:solidFill>
                  <a:srgbClr val="EEEAD2"/>
                </a:solidFill>
              </a:rPr>
              <a:t>Еще Давид сказал своему сыну Соломону: «Будь тверд и мужествен и действуй. Не бойся, не падай духом, потому что Господь Бог, мой Бог, с тобой. </a:t>
            </a:r>
            <a:r>
              <a:rPr lang="ru-RU" b="1" dirty="0"/>
              <a:t>Он не покинет и не оставит тебя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пока не будет завершена вся работа над Господним домом».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(1-я книга Паралипоменон 28:20)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6D0D0-BA63-58D2-05C5-D6CEEE10B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830427"/>
          </a:xfrm>
        </p:spPr>
        <p:txBody>
          <a:bodyPr/>
          <a:lstStyle/>
          <a:p>
            <a:r>
              <a:rPr lang="ru-RU" dirty="0"/>
              <a:t>«МОЁ» ДЕЙСТВИЕ – СОВМЕСТНОЕ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349306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5BEB0-9993-30E8-5C61-8F6C7D3E1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587061"/>
            <a:ext cx="10944226" cy="3894575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Будьте свободны от любви к деньгам, довольствуясь тем, что у вас есть, потому что Бог сказал:</a:t>
            </a:r>
            <a:r>
              <a:rPr lang="ru-RU" dirty="0"/>
              <a:t> «</a:t>
            </a:r>
            <a:r>
              <a:rPr lang="ru-RU" b="1" dirty="0"/>
              <a:t>Я никогда тебя не оставлю и никогда не покину</a:t>
            </a:r>
            <a:r>
              <a:rPr lang="ru-RU" dirty="0"/>
              <a:t>»</a:t>
            </a:r>
            <a:r>
              <a:rPr lang="en-GB" dirty="0"/>
              <a:t>.</a:t>
            </a:r>
            <a:endParaRPr lang="ru-RU" dirty="0"/>
          </a:p>
          <a:p>
            <a:pPr algn="r"/>
            <a:r>
              <a:rPr lang="ru-RU" dirty="0">
                <a:solidFill>
                  <a:srgbClr val="EEEAD2"/>
                </a:solidFill>
              </a:rPr>
              <a:t>(Послание Евреям 13:5)</a:t>
            </a:r>
          </a:p>
          <a:p>
            <a:r>
              <a:rPr lang="ru-RU" dirty="0">
                <a:solidFill>
                  <a:srgbClr val="EEEAD2"/>
                </a:solidFill>
              </a:rPr>
              <a:t>молюсь, чтобы вы, укорененные и утвержденные в любви, вместе со всеми святыми могли понять ширину, длину, высоту и глубину любви Христа </a:t>
            </a:r>
            <a:r>
              <a:rPr lang="ru-RU" baseline="30000" dirty="0">
                <a:solidFill>
                  <a:srgbClr val="EEEAD2"/>
                </a:solidFill>
              </a:rPr>
              <a:t>19 </a:t>
            </a:r>
            <a:r>
              <a:rPr lang="ru-RU" dirty="0">
                <a:solidFill>
                  <a:srgbClr val="EEEAD2"/>
                </a:solidFill>
              </a:rPr>
              <a:t>и могли </a:t>
            </a:r>
            <a:r>
              <a:rPr lang="ru-RU" b="1" dirty="0"/>
              <a:t>познать эту любовь, которая превыше человеческого разумения</a:t>
            </a:r>
            <a:r>
              <a:rPr lang="ru-RU" dirty="0"/>
              <a:t>; </a:t>
            </a:r>
            <a:r>
              <a:rPr lang="ru-RU" dirty="0">
                <a:solidFill>
                  <a:srgbClr val="EEEAD2"/>
                </a:solidFill>
              </a:rPr>
              <a:t>молюсь, чтобы ваша жизнь преисполнилась всей полнотой Божьей.</a:t>
            </a:r>
            <a:endParaRPr lang="en-US" dirty="0">
              <a:solidFill>
                <a:srgbClr val="EEEAD2"/>
              </a:solidFill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Послание Ефесянам 3:18-19)</a:t>
            </a:r>
            <a:endParaRPr lang="en-RU" dirty="0">
              <a:solidFill>
                <a:srgbClr val="EEEAD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68528C-4B71-B496-79D1-3FB79783A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830427"/>
          </a:xfrm>
        </p:spPr>
        <p:txBody>
          <a:bodyPr/>
          <a:lstStyle/>
          <a:p>
            <a:r>
              <a:rPr lang="ru-RU" dirty="0"/>
              <a:t>«МОЁ» ДЕЙСТВИЕ – СОВМЕСТНОЕ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620319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051A9-D9AB-1875-EA53-1FB49B431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94945"/>
            <a:ext cx="10944226" cy="478669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Как мы воспринимаем вторые шансы в нашей жизни? Смотрим ли мы на них прежде всего, как на проявление любви Бога? Ощущаем ли мы эту любовь Творца к нам?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дарит нам второй шанс в жизни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1886472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E1A9-D890-7CBF-1F95-09982839E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6"/>
            <a:ext cx="10944225" cy="1440026"/>
          </a:xfrm>
        </p:spPr>
        <p:txBody>
          <a:bodyPr/>
          <a:lstStyle/>
          <a:p>
            <a:r>
              <a:rPr lang="ru-RU" dirty="0"/>
              <a:t>ЕСЛИ ВЫ В ЦЕРКВИ НЕДАВНО, ХРИСТОС ГОВОРИТ «ПРИДИТЕ»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DED9F-C154-BD3B-D531-18AFE8FE0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18594"/>
            <a:ext cx="9140223" cy="4309240"/>
          </a:xfrm>
        </p:spPr>
        <p:txBody>
          <a:bodyPr/>
          <a:lstStyle/>
          <a:p>
            <a:r>
              <a:rPr lang="ru-RU" baseline="30000" dirty="0"/>
              <a:t>28</a:t>
            </a:r>
            <a:r>
              <a:rPr lang="ru-RU" dirty="0"/>
              <a:t>Придите ко Мне, все уставшие и обремененные, </a:t>
            </a:r>
            <a:br>
              <a:rPr lang="ru-RU" dirty="0"/>
            </a:br>
            <a:r>
              <a:rPr lang="ru-RU" dirty="0"/>
              <a:t>и Я успокою вас.</a:t>
            </a:r>
          </a:p>
          <a:p>
            <a:r>
              <a:rPr lang="ru-RU" baseline="30000" dirty="0"/>
              <a:t>29</a:t>
            </a:r>
            <a:r>
              <a:rPr lang="ru-RU" dirty="0"/>
              <a:t>Возьмите на себя ярмо Мое и научитесь у Меня, </a:t>
            </a:r>
            <a:br>
              <a:rPr lang="ru-RU" dirty="0"/>
            </a:br>
            <a:r>
              <a:rPr lang="ru-RU" dirty="0"/>
              <a:t>потому что Я кроток и мягок сердцем, и вы </a:t>
            </a:r>
            <a:br>
              <a:rPr lang="ru-RU" dirty="0"/>
            </a:br>
            <a:r>
              <a:rPr lang="ru-RU" dirty="0"/>
              <a:t>найдете покой вашим душам.</a:t>
            </a:r>
          </a:p>
          <a:p>
            <a:r>
              <a:rPr lang="ru-RU" baseline="30000" dirty="0"/>
              <a:t>30</a:t>
            </a:r>
            <a:r>
              <a:rPr lang="ru-RU" dirty="0"/>
              <a:t>Ведь Мое ярмо не тяжело, и Моя ноша легка.</a:t>
            </a:r>
          </a:p>
          <a:p>
            <a:pPr algn="r"/>
            <a:r>
              <a:rPr lang="ru-RU" dirty="0"/>
              <a:t>Евангелие от Матфея, 11 глава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387702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E1A9-D890-7CBF-1F95-09982839E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6"/>
            <a:ext cx="10944225" cy="935038"/>
          </a:xfrm>
        </p:spPr>
        <p:txBody>
          <a:bodyPr/>
          <a:lstStyle/>
          <a:p>
            <a:r>
              <a:rPr lang="ru-RU" dirty="0"/>
              <a:t>ПРИСТУПИТЬ К РАБОТЕ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DED9F-C154-BD3B-D531-18AFE8FE0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18594"/>
            <a:ext cx="10944226" cy="3863044"/>
          </a:xfrm>
        </p:spPr>
        <p:txBody>
          <a:bodyPr/>
          <a:lstStyle/>
          <a:p>
            <a:r>
              <a:rPr lang="ru-RU" dirty="0"/>
              <a:t>Порой, мы ограничиваемся лишь духовными аспектами нашего покаяния, забывая о том, что настоящее покаяние неотделимо от того, как оно проявляется в нашей жизни. Нам нужно: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/>
              <a:t>ПереприориТЗировать</a:t>
            </a:r>
            <a:r>
              <a:rPr lang="ru-RU" dirty="0"/>
              <a:t> сферы жизни и сделать </a:t>
            </a:r>
            <a:r>
              <a:rPr lang="ru-RU" b="1" u="sng" dirty="0">
                <a:solidFill>
                  <a:srgbClr val="FABD2B"/>
                </a:solidFill>
              </a:rPr>
              <a:t>первый шаг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Повторить</a:t>
            </a:r>
            <a:r>
              <a:rPr lang="ru-RU" dirty="0"/>
              <a:t> это действие ещё раз;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Превратить эти действия в </a:t>
            </a:r>
            <a:r>
              <a:rPr lang="ru-RU" b="1" u="sng" dirty="0">
                <a:solidFill>
                  <a:srgbClr val="FABD2B"/>
                </a:solidFill>
              </a:rPr>
              <a:t>привычки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Перевести привычки в </a:t>
            </a:r>
            <a:r>
              <a:rPr lang="ru-RU" b="1" u="sng" dirty="0">
                <a:solidFill>
                  <a:srgbClr val="FABD2B"/>
                </a:solidFill>
              </a:rPr>
              <a:t>образ жизни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595080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F6C64-E85D-9E00-FDF0-ECB5FC373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009103"/>
          </a:xfrm>
        </p:spPr>
        <p:txBody>
          <a:bodyPr/>
          <a:lstStyle/>
          <a:p>
            <a:r>
              <a:rPr lang="ru-RU" dirty="0"/>
              <a:t>КОГДА БОГ ДАРИТ ВТОРОЙ ШАНС 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D822A-2E1B-C94A-BCAB-760793A1F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28801"/>
            <a:ext cx="10944226" cy="36528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внимательно слушаю,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воспринимаю всерьёз,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реагирую действием.</a:t>
            </a:r>
          </a:p>
        </p:txBody>
      </p:sp>
    </p:spTree>
    <p:extLst>
      <p:ext uri="{BB962C8B-B14F-4D97-AF65-F5344CB8AC3E}">
        <p14:creationId xmlns:p14="http://schemas.microsoft.com/office/powerpoint/2010/main" val="700259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2B7445F-57E1-2BA6-8D11-4FE543672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625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9B-EE42-E74E-0EBF-E05E90909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4"/>
            <a:ext cx="10944225" cy="1448435"/>
          </a:xfrm>
        </p:spPr>
        <p:txBody>
          <a:bodyPr/>
          <a:lstStyle/>
          <a:p>
            <a:r>
              <a:rPr lang="ru-RU" dirty="0"/>
              <a:t>В СЛЕДУЮЩИЙ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10AF9-6F9E-2175-3209-5EE5FE725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255520"/>
            <a:ext cx="10944226" cy="3226115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Возвращаясь к изучению книги пророка Аггея, мы поговорим о том, </a:t>
            </a:r>
            <a:r>
              <a:rPr lang="ru-RU" b="1" dirty="0"/>
              <a:t>как не отчаиваться и не опускать руки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930716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6415-99BF-B43F-93A1-0CDF73565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95367"/>
            <a:ext cx="10944225" cy="834647"/>
          </a:xfrm>
        </p:spPr>
        <p:txBody>
          <a:bodyPr/>
          <a:lstStyle/>
          <a:p>
            <a:r>
              <a:rPr lang="ru-RU" dirty="0"/>
              <a:t>ПРИМЕНЕНИЕ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435ED-E795-5A8D-6458-49ACD7E5D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030015"/>
            <a:ext cx="11305354" cy="4656082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 Боге – полнота жизни. И сегодня в очередной раз звучит напоминание о втором шансе исправить свою жизнь, призыв </a:t>
            </a:r>
            <a:r>
              <a:rPr lang="ru-RU" dirty="0" err="1"/>
              <a:t>переприоритизировать</a:t>
            </a:r>
            <a:r>
              <a:rPr lang="ru-RU" dirty="0"/>
              <a:t> свою жизнь – поставить поклонение Богу на первое место во всех сферах своей жизни: на учёбе и работе, во взаимоотношениях с друзьями и близкими, в заботе о поместной церкви. Проведите время в молитве: в какой из сфер жизни Господь даёт вам второй шанс? Сделайте шаг навстречу!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Становитесь также Аггеем и </a:t>
            </a:r>
            <a:r>
              <a:rPr lang="ru-RU" dirty="0" err="1"/>
              <a:t>Зоровавелем</a:t>
            </a:r>
            <a:r>
              <a:rPr lang="ru-RU" dirty="0"/>
              <a:t>: носителем информации об этом втором шансе и теми, кто шансом увидел и сделал шаг!</a:t>
            </a:r>
          </a:p>
        </p:txBody>
      </p:sp>
    </p:spTree>
    <p:extLst>
      <p:ext uri="{BB962C8B-B14F-4D97-AF65-F5344CB8AC3E}">
        <p14:creationId xmlns:p14="http://schemas.microsoft.com/office/powerpoint/2010/main" val="2239807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AE98BC-D3D4-43A3-A423-022DEC00C7DD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9d1a634f-6735-4db6-bcd6-aa97ff485f62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62589e56-49db-468b-8cef-9bc6768a675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148943</TotalTime>
  <Words>1141</Words>
  <Application>Microsoft Macintosh PowerPoint</Application>
  <PresentationFormat>Widescreen</PresentationFormat>
  <Paragraphs>68</Paragraphs>
  <Slides>22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НА ЧЁМ МЫ ОСТАНОВИЛИСЬ В ПРОШЛЫЙ РАЗ</vt:lpstr>
      <vt:lpstr>PowerPoint Presentation</vt:lpstr>
      <vt:lpstr>PowerPoint Presentation</vt:lpstr>
      <vt:lpstr>КОГДА БОГ ДАРИТ ВТОРОЙ ШАНС </vt:lpstr>
      <vt:lpstr>ВНИМАТЕЛЬНО СЛУШАЮ</vt:lpstr>
      <vt:lpstr>PowerPoint Presentation</vt:lpstr>
      <vt:lpstr>PowerPoint Presentation</vt:lpstr>
      <vt:lpstr>КОГДА БОГ ДАРИТ ШАНС,  Я ВОСПРИНИМАЮ ВСЕРЬЁЗ</vt:lpstr>
      <vt:lpstr>КОГДА БОГ ДАРИТ ШАНС,  Я ВОСПРИНИМАЮ ВСЕРЬЁЗ</vt:lpstr>
      <vt:lpstr>КОГДА БОГ ДАРИТ ШАНС,  Я ВОСПРИНИМАЮ ВСЕРЬЁЗ</vt:lpstr>
      <vt:lpstr>КОГДА БОГ ДАРИТ ШАНС, Я РЕАГИРУЮ ДЕЙСТВИЕМ</vt:lpstr>
      <vt:lpstr>«МОЁ» ДЕЙСТВИЕ – СОВМЕСТНОЕ</vt:lpstr>
      <vt:lpstr>«МОЁ» ДЕЙСТВИЕ – СОВМЕСТНОЕ</vt:lpstr>
      <vt:lpstr>«МОЁ» ДЕЙСТВИЕ – СОВМЕСТНОЕ</vt:lpstr>
      <vt:lpstr>PowerPoint Presentation</vt:lpstr>
      <vt:lpstr>ЕСЛИ ВЫ В ЦЕРКВИ НЕДАВНО, ХРИСТОС ГОВОРИТ «ПРИДИТЕ»</vt:lpstr>
      <vt:lpstr>ПРИСТУПИТЬ К РАБОТЕ</vt:lpstr>
      <vt:lpstr>КОГДА БОГ ДАРИТ ВТОРОЙ ШАНС </vt:lpstr>
      <vt:lpstr>PowerPoint Presentation</vt:lpstr>
      <vt:lpstr>В СЛЕДУЮЩИЙ РАЗ</vt:lpstr>
      <vt:lpstr>ПРИМЕНЕНИЕ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815</cp:revision>
  <dcterms:created xsi:type="dcterms:W3CDTF">2020-09-24T09:54:03Z</dcterms:created>
  <dcterms:modified xsi:type="dcterms:W3CDTF">2025-08-04T09:03:46Z</dcterms:modified>
</cp:coreProperties>
</file>