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31"/>
  </p:notesMasterIdLst>
  <p:handoutMasterIdLst>
    <p:handoutMasterId r:id="rId32"/>
  </p:handoutMasterIdLst>
  <p:sldIdLst>
    <p:sldId id="1523" r:id="rId5"/>
    <p:sldId id="1553" r:id="rId6"/>
    <p:sldId id="1556" r:id="rId7"/>
    <p:sldId id="1537" r:id="rId8"/>
    <p:sldId id="1543" r:id="rId9"/>
    <p:sldId id="1536" r:id="rId10"/>
    <p:sldId id="1557" r:id="rId11"/>
    <p:sldId id="1541" r:id="rId12"/>
    <p:sldId id="1548" r:id="rId13"/>
    <p:sldId id="1558" r:id="rId14"/>
    <p:sldId id="1559" r:id="rId15"/>
    <p:sldId id="1560" r:id="rId16"/>
    <p:sldId id="1546" r:id="rId17"/>
    <p:sldId id="1564" r:id="rId18"/>
    <p:sldId id="1565" r:id="rId19"/>
    <p:sldId id="1566" r:id="rId20"/>
    <p:sldId id="1547" r:id="rId21"/>
    <p:sldId id="1567" r:id="rId22"/>
    <p:sldId id="1569" r:id="rId23"/>
    <p:sldId id="1554" r:id="rId24"/>
    <p:sldId id="1563" r:id="rId25"/>
    <p:sldId id="1561" r:id="rId26"/>
    <p:sldId id="1562" r:id="rId27"/>
    <p:sldId id="1550" r:id="rId28"/>
    <p:sldId id="1568" r:id="rId29"/>
    <p:sldId id="1343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393" userDrawn="1">
          <p15:clr>
            <a:srgbClr val="A4A3A4"/>
          </p15:clr>
        </p15:guide>
        <p15:guide id="4" orient="horz" pos="3725" userDrawn="1">
          <p15:clr>
            <a:srgbClr val="A4A3A4"/>
          </p15:clr>
        </p15:guide>
        <p15:guide id="5" orient="horz" pos="4042" userDrawn="1">
          <p15:clr>
            <a:srgbClr val="A4A3A4"/>
          </p15:clr>
        </p15:guide>
        <p15:guide id="6" pos="7287" userDrawn="1">
          <p15:clr>
            <a:srgbClr val="A4A3A4"/>
          </p15:clr>
        </p15:guide>
        <p15:guide id="7" orient="horz" pos="278" userDrawn="1">
          <p15:clr>
            <a:srgbClr val="A4A3A4"/>
          </p15:clr>
        </p15:guide>
        <p15:guide id="8" orient="horz" pos="345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EAD2"/>
    <a:srgbClr val="FABD2B"/>
    <a:srgbClr val="A084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15" autoAdjust="0"/>
    <p:restoredTop sz="96327"/>
  </p:normalViewPr>
  <p:slideViewPr>
    <p:cSldViewPr snapToGrid="0" snapToObjects="1">
      <p:cViewPr varScale="1">
        <p:scale>
          <a:sx n="119" d="100"/>
          <a:sy n="119" d="100"/>
        </p:scale>
        <p:origin x="856" y="184"/>
      </p:cViewPr>
      <p:guideLst>
        <p:guide orient="horz" pos="2160"/>
        <p:guide pos="3840"/>
        <p:guide pos="393"/>
        <p:guide orient="horz" pos="3725"/>
        <p:guide orient="horz" pos="4042"/>
        <p:guide pos="7287"/>
        <p:guide orient="horz" pos="278"/>
        <p:guide orient="horz" pos="345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 showGuides="1">
      <p:cViewPr varScale="1">
        <p:scale>
          <a:sx n="97" d="100"/>
          <a:sy n="97" d="100"/>
        </p:scale>
        <p:origin x="3120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0DF2BAA-8641-A675-F94E-5FB08B34E13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6A27EF0-1BED-3B03-B5EB-0823DE8B8E3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FFB1C9-76AB-C449-8045-361449949862}" type="datetimeFigureOut">
              <a:rPr lang="en-RU" smtClean="0"/>
              <a:t>22.06.2024</a:t>
            </a:fld>
            <a:endParaRPr lang="en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FCB05C-91E3-49F2-738F-69EFE818BA1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296C0E-F132-7407-C42E-A8FDE01B072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6FB5AD-6CAF-744A-BCD1-2839521B78CD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3872184336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FD9057-650A-DA45-BBFC-E4A38716EBFB}" type="datetimeFigureOut">
              <a:rPr lang="en-RU" smtClean="0"/>
              <a:t>22.06.2024</a:t>
            </a:fld>
            <a:endParaRPr lang="en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0BFED6-21E3-5342-AFB2-1D9FF8750C08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17552938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0922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без заголов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DA21FBFA-627B-D8B4-E8BE-A6888F7305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441326"/>
            <a:ext cx="10944226" cy="5040312"/>
          </a:xfrm>
        </p:spPr>
        <p:txBody>
          <a:bodyPr lIns="0" tIns="0" rIns="0" bIns="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24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1 строка и текс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3EFD7-9B2A-B740-A702-1D3D4A75C6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441325"/>
            <a:ext cx="10944225" cy="532069"/>
          </a:xfrm>
        </p:spPr>
        <p:txBody>
          <a:bodyPr anchor="ctr">
            <a:noAutofit/>
          </a:bodyPr>
          <a:lstStyle/>
          <a:p>
            <a:r>
              <a:rPr lang="en-GB" dirty="0"/>
              <a:t>CLICK TO EDIT MASTER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9F8EC5-4C53-7742-A0BB-159B4D1558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401098"/>
            <a:ext cx="10944226" cy="4080538"/>
          </a:xfrm>
        </p:spPr>
        <p:txBody>
          <a:bodyPr lIns="0" tIns="0" rIns="0" bIns="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3912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2 строки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3EFD7-9B2A-B740-A702-1D3D4A75C6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441325"/>
            <a:ext cx="10944225" cy="1180998"/>
          </a:xfrm>
        </p:spPr>
        <p:txBody>
          <a:bodyPr anchor="ctr">
            <a:noAutofit/>
          </a:bodyPr>
          <a:lstStyle/>
          <a:p>
            <a:r>
              <a:rPr lang="en-GB" dirty="0"/>
              <a:t>CLICK TO EDIT MASTER </a:t>
            </a:r>
            <a:br>
              <a:rPr lang="ru-RU" dirty="0"/>
            </a:br>
            <a:r>
              <a:rPr lang="en-GB" dirty="0"/>
              <a:t>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9F8EC5-4C53-7742-A0BB-159B4D1558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2020528"/>
            <a:ext cx="10944226" cy="3461107"/>
          </a:xfrm>
        </p:spPr>
        <p:txBody>
          <a:bodyPr lIns="0" tIns="0" rIns="0" bIns="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0799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3 строки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3EFD7-9B2A-B740-A702-1D3D4A75C6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441325"/>
            <a:ext cx="10944225" cy="1861004"/>
          </a:xfrm>
        </p:spPr>
        <p:txBody>
          <a:bodyPr anchor="ctr">
            <a:noAutofit/>
          </a:bodyPr>
          <a:lstStyle/>
          <a:p>
            <a:r>
              <a:rPr lang="en-GB" dirty="0"/>
              <a:t>CLICK TO EDIT MASTER </a:t>
            </a:r>
            <a:br>
              <a:rPr lang="ru-RU" dirty="0"/>
            </a:br>
            <a:r>
              <a:rPr lang="en-GB" dirty="0"/>
              <a:t>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9F8EC5-4C53-7742-A0BB-159B4D1558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2698955"/>
            <a:ext cx="10944226" cy="2782681"/>
          </a:xfrm>
        </p:spPr>
        <p:txBody>
          <a:bodyPr lIns="0" tIns="0" rIns="0" bIns="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6905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Заголовок 2 строки и  2 текс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1DF4C-9CFC-4945-B92C-A4AE158FE3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441325"/>
            <a:ext cx="10944225" cy="1384300"/>
          </a:xfrm>
        </p:spPr>
        <p:txBody>
          <a:bodyPr>
            <a:noAutofit/>
          </a:bodyPr>
          <a:lstStyle/>
          <a:p>
            <a:r>
              <a:rPr lang="en-GB" dirty="0"/>
              <a:t>CLICK TO EDIT </a:t>
            </a:r>
            <a:br>
              <a:rPr lang="ru-RU" dirty="0"/>
            </a:br>
            <a:r>
              <a:rPr lang="en-GB" dirty="0"/>
              <a:t>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91A5E4-2A61-CE4B-89F8-FF5B0E1800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3888" y="1947553"/>
            <a:ext cx="5179035" cy="3534084"/>
          </a:xfrm>
        </p:spPr>
        <p:txBody>
          <a:bodyPr lIns="0" tIns="0" rIns="0" bIns="0" anchor="ctr">
            <a:noAutofit/>
          </a:bodyPr>
          <a:lstStyle>
            <a:lvl1pPr>
              <a:spcBef>
                <a:spcPts val="0"/>
              </a:spcBef>
              <a:spcAft>
                <a:spcPts val="600"/>
              </a:spcAft>
              <a:defRPr/>
            </a:lvl1pPr>
            <a:lvl2pPr>
              <a:spcBef>
                <a:spcPts val="0"/>
              </a:spcBef>
              <a:spcAft>
                <a:spcPts val="600"/>
              </a:spcAft>
              <a:defRPr/>
            </a:lvl2pPr>
            <a:lvl3pPr>
              <a:spcBef>
                <a:spcPts val="0"/>
              </a:spcBef>
              <a:spcAft>
                <a:spcPts val="600"/>
              </a:spcAft>
              <a:defRPr/>
            </a:lvl3pPr>
            <a:lvl4pPr>
              <a:spcBef>
                <a:spcPts val="0"/>
              </a:spcBef>
              <a:spcAft>
                <a:spcPts val="600"/>
              </a:spcAft>
              <a:defRPr/>
            </a:lvl4pPr>
            <a:lvl5pPr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429199-A26E-DA4B-892F-1D37F5B59B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1947553"/>
            <a:ext cx="5472113" cy="3534084"/>
          </a:xfrm>
        </p:spPr>
        <p:txBody>
          <a:bodyPr lIns="0" tIns="0" rIns="0" bIns="0" anchor="ctr">
            <a:noAutofit/>
          </a:bodyPr>
          <a:lstStyle>
            <a:lvl1pPr>
              <a:spcBef>
                <a:spcPts val="600"/>
              </a:spcBef>
              <a:defRPr/>
            </a:lvl1pPr>
            <a:lvl2pPr>
              <a:spcBef>
                <a:spcPts val="600"/>
              </a:spcBef>
              <a:defRPr/>
            </a:lvl2pPr>
            <a:lvl3pPr>
              <a:spcBef>
                <a:spcPts val="600"/>
              </a:spcBef>
              <a:defRPr/>
            </a:lvl3pPr>
            <a:lvl4pPr>
              <a:spcBef>
                <a:spcPts val="600"/>
              </a:spcBef>
              <a:defRPr/>
            </a:lvl4pPr>
            <a:lvl5pPr>
              <a:spcBef>
                <a:spcPts val="600"/>
              </a:spcBef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99549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CA8D8F-CAEC-599E-1B4E-8A0AD1697F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72D996-E51C-1A6D-4961-4BC1ABEF47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46A746-B6C9-599C-4FAA-9425440E54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801D0-6EA3-42E2-BE7C-1A5364F44C24}" type="datetimeFigureOut">
              <a:rPr lang="ru-RU" smtClean="0"/>
              <a:t>22.06.2024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73AE1F-537B-0D1A-00F0-2309E79AD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60A9C2-4099-ADC5-ED82-438088417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4C122-F9FF-45D8-B252-8AFC258D29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94345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D8FE2E-E35F-9446-9B41-FE8603915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56156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GB" dirty="0"/>
              <a:t>CLICK TO EDIT MASTER TITLE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D4F738-B15A-6B45-A5D5-8A77D3C45B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1445342"/>
            <a:ext cx="10937854" cy="403629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5900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55" r:id="rId2"/>
    <p:sldLayoutId id="2147483696" r:id="rId3"/>
    <p:sldLayoutId id="2147483695" r:id="rId4"/>
    <p:sldLayoutId id="2147483650" r:id="rId5"/>
    <p:sldLayoutId id="2147483652" r:id="rId6"/>
    <p:sldLayoutId id="2147483698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>
          <a:solidFill>
            <a:srgbClr val="FABD2B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600"/>
        </a:spcBef>
        <a:buClr>
          <a:srgbClr val="FABD2B"/>
        </a:buClr>
        <a:buFont typeface="Arial" panose="020B0604020202020204" pitchFamily="34" charset="0"/>
        <a:buNone/>
        <a:defRPr sz="2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800100" indent="-342900" algn="l" defTabSz="914400" rtl="0" eaLnBrk="1" latinLnBrk="0" hangingPunct="1">
        <a:lnSpc>
          <a:spcPct val="100000"/>
        </a:lnSpc>
        <a:spcBef>
          <a:spcPts val="600"/>
        </a:spcBef>
        <a:buClr>
          <a:srgbClr val="FABD2B"/>
        </a:buClr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257300" indent="-342900" algn="l" defTabSz="914400" rtl="0" eaLnBrk="1" latinLnBrk="0" hangingPunct="1">
        <a:lnSpc>
          <a:spcPct val="100000"/>
        </a:lnSpc>
        <a:spcBef>
          <a:spcPts val="600"/>
        </a:spcBef>
        <a:buClr>
          <a:srgbClr val="FABD2B"/>
        </a:buClr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57350" indent="-285750" algn="l" defTabSz="914400" rtl="0" eaLnBrk="1" latinLnBrk="0" hangingPunct="1">
        <a:lnSpc>
          <a:spcPct val="100000"/>
        </a:lnSpc>
        <a:spcBef>
          <a:spcPts val="600"/>
        </a:spcBef>
        <a:buClr>
          <a:srgbClr val="FABD2B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114550" indent="-285750" algn="l" defTabSz="914400" rtl="0" eaLnBrk="1" latinLnBrk="0" hangingPunct="1">
        <a:lnSpc>
          <a:spcPct val="100000"/>
        </a:lnSpc>
        <a:spcBef>
          <a:spcPts val="600"/>
        </a:spcBef>
        <a:buClr>
          <a:srgbClr val="FABD2B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93" userDrawn="1">
          <p15:clr>
            <a:srgbClr val="F26B43"/>
          </p15:clr>
        </p15:guide>
        <p15:guide id="4" orient="horz" pos="3725" userDrawn="1">
          <p15:clr>
            <a:srgbClr val="F26B43"/>
          </p15:clr>
        </p15:guide>
        <p15:guide id="5" orient="horz" pos="4042" userDrawn="1">
          <p15:clr>
            <a:srgbClr val="F26B43"/>
          </p15:clr>
        </p15:guide>
        <p15:guide id="6" pos="7287" userDrawn="1">
          <p15:clr>
            <a:srgbClr val="F26B43"/>
          </p15:clr>
        </p15:guide>
        <p15:guide id="7" orient="horz" pos="3453" userDrawn="1">
          <p15:clr>
            <a:srgbClr val="F26B43"/>
          </p15:clr>
        </p15:guide>
        <p15:guide id="8" orient="horz" pos="27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07 The King and His Kingdom HORIZONTAL">
            <a:hlinkClick r:id="" action="ppaction://media"/>
            <a:extLst>
              <a:ext uri="{FF2B5EF4-FFF2-40B4-BE49-F238E27FC236}">
                <a16:creationId xmlns:a16="http://schemas.microsoft.com/office/drawing/2014/main" id="{D3048B33-90A8-AEA8-B5D9-90DFBF113AAE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1"/>
            <a:ext cx="12192000" cy="6858979"/>
          </a:xfrm>
        </p:spPr>
      </p:pic>
    </p:spTree>
    <p:extLst>
      <p:ext uri="{BB962C8B-B14F-4D97-AF65-F5344CB8AC3E}">
        <p14:creationId xmlns:p14="http://schemas.microsoft.com/office/powerpoint/2010/main" val="2114890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13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59744C4-9966-C296-3E58-F7BDC353B3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6392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D219A92E-D7AA-8D97-9303-1F84758EEA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Как часто мои слова и мысли расходятся с моими поступками?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Жалею ли я о том, что делаю меньше, чем Господь ожидает от меня?</a:t>
            </a:r>
            <a:endParaRPr lang="en-US" b="1" dirty="0">
              <a:solidFill>
                <a:srgbClr val="FABD2B"/>
              </a:solidFill>
            </a:endParaRPr>
          </a:p>
          <a:p>
            <a:endParaRPr lang="ru-RU" b="1" dirty="0">
              <a:solidFill>
                <a:srgbClr val="FABD2B"/>
              </a:solidFill>
            </a:endParaRPr>
          </a:p>
          <a:p>
            <a:r>
              <a:rPr lang="ru-RU" b="1" dirty="0">
                <a:solidFill>
                  <a:srgbClr val="FABD2B"/>
                </a:solidFill>
              </a:rPr>
              <a:t>Властная страсть Христа требует от нас поступков</a:t>
            </a:r>
          </a:p>
        </p:txBody>
      </p:sp>
    </p:spTree>
    <p:extLst>
      <p:ext uri="{BB962C8B-B14F-4D97-AF65-F5344CB8AC3E}">
        <p14:creationId xmlns:p14="http://schemas.microsoft.com/office/powerpoint/2010/main" val="9299773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D6A52698-6B98-151E-646D-68F00358DB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488675"/>
            <a:ext cx="10944226" cy="5040312"/>
          </a:xfrm>
        </p:spPr>
        <p:txBody>
          <a:bodyPr/>
          <a:lstStyle/>
          <a:p>
            <a:pPr algn="l"/>
            <a:r>
              <a:rPr lang="ru-RU" sz="3200" baseline="30000" dirty="0"/>
              <a:t>21:28</a:t>
            </a:r>
            <a:r>
              <a:rPr lang="ru-RU" sz="3200" dirty="0"/>
              <a:t> Что вы скажете на такое: у одного человека было два сына. Как-то он подошел к одному из них и говорит: «Сын, пойди поработай сегодня в винограднике». </a:t>
            </a:r>
            <a:r>
              <a:rPr lang="ru-RU" sz="3200" baseline="30000" dirty="0"/>
              <a:t>29 </a:t>
            </a:r>
            <a:r>
              <a:rPr lang="ru-RU" sz="3200" dirty="0"/>
              <a:t>«Не хочу», — ответил сын, но потом передумал и всё же пошел.</a:t>
            </a:r>
          </a:p>
          <a:p>
            <a:pPr algn="r"/>
            <a:r>
              <a:rPr lang="ru-RU" sz="3200" dirty="0"/>
              <a:t>(Евангелие от Матфея 21:28-29)</a:t>
            </a:r>
          </a:p>
        </p:txBody>
      </p:sp>
    </p:spTree>
    <p:extLst>
      <p:ext uri="{BB962C8B-B14F-4D97-AF65-F5344CB8AC3E}">
        <p14:creationId xmlns:p14="http://schemas.microsoft.com/office/powerpoint/2010/main" val="14218672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D6A52698-6B98-151E-646D-68F00358DB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ru-RU" sz="3200" baseline="30000" dirty="0"/>
              <a:t>21:30 </a:t>
            </a:r>
            <a:r>
              <a:rPr lang="ru-RU" sz="3200" dirty="0"/>
              <a:t>«Подойдя и к другому сыну, отец попросил его о том же. Сын ответил: «Иду, господин», а сам не пошел». </a:t>
            </a:r>
            <a:r>
              <a:rPr lang="ru-RU" sz="3200" baseline="30000" dirty="0"/>
              <a:t>31</a:t>
            </a:r>
            <a:r>
              <a:rPr lang="ru-RU" sz="3200" dirty="0"/>
              <a:t> Кто из них исполнил волю отца? «Первый», — ответили они. Иисус тогда сказал им: «Говорю вам истину: сборщики налогов и блудницы впереди вас идут в Царство Божье. </a:t>
            </a:r>
            <a:r>
              <a:rPr lang="ru-RU" sz="3200" baseline="30000" dirty="0"/>
              <a:t>32</a:t>
            </a:r>
            <a:r>
              <a:rPr lang="ru-RU" sz="3200" dirty="0"/>
              <a:t> Ведь Иоанн пришел к вам показать путь праведности, и вы не поверили ему, а они поверили. Вы же, даже после того, как это увидели, не раскаялись и не поверили.</a:t>
            </a:r>
          </a:p>
          <a:p>
            <a:pPr algn="r"/>
            <a:r>
              <a:rPr lang="ru-RU" sz="3200" dirty="0"/>
              <a:t>(Евангелие от Матфея 21:30-32)</a:t>
            </a:r>
          </a:p>
        </p:txBody>
      </p:sp>
    </p:spTree>
    <p:extLst>
      <p:ext uri="{BB962C8B-B14F-4D97-AF65-F5344CB8AC3E}">
        <p14:creationId xmlns:p14="http://schemas.microsoft.com/office/powerpoint/2010/main" val="36815970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50B485-A15E-5CD5-9C1E-B6566ECB2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ВЛАСТНАЯ СТРАСТЬ ХРИСТА ТРЕБУЕТ ОТ НАС ПОСТУПКОВ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F8728C2-1236-3135-F117-7053F6D5E1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Потому что Христос имеет Божью власть в: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Наших </a:t>
            </a:r>
            <a:r>
              <a:rPr lang="ru-RU" b="1" u="sng" dirty="0">
                <a:solidFill>
                  <a:srgbClr val="FABD2B"/>
                </a:solidFill>
              </a:rPr>
              <a:t>желаниях</a:t>
            </a:r>
            <a:r>
              <a:rPr lang="ru-RU" dirty="0"/>
              <a:t>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Наших </a:t>
            </a:r>
            <a:r>
              <a:rPr lang="ru-RU" b="1" u="sng" dirty="0">
                <a:solidFill>
                  <a:srgbClr val="FABD2B"/>
                </a:solidFill>
              </a:rPr>
              <a:t>мотивах.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47261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D6A52698-6B98-151E-646D-68F00358DB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488675"/>
            <a:ext cx="10944226" cy="5040312"/>
          </a:xfrm>
        </p:spPr>
        <p:txBody>
          <a:bodyPr/>
          <a:lstStyle/>
          <a:p>
            <a:pPr algn="l"/>
            <a:r>
              <a:rPr lang="ru-RU" sz="3200" baseline="30000" dirty="0">
                <a:solidFill>
                  <a:srgbClr val="EEEAD2"/>
                </a:solidFill>
              </a:rPr>
              <a:t>21:28</a:t>
            </a:r>
            <a:r>
              <a:rPr lang="ru-RU" sz="3200" dirty="0">
                <a:solidFill>
                  <a:srgbClr val="EEEAD2"/>
                </a:solidFill>
              </a:rPr>
              <a:t> Что вы скажете на такое: у одного человека было два сына. Как-то он подошел к одному из них и говорит: «Сын, пойди поработай сегодня в винограднике». </a:t>
            </a:r>
            <a:r>
              <a:rPr lang="ru-RU" sz="3200" baseline="30000" dirty="0">
                <a:solidFill>
                  <a:srgbClr val="EEEAD2"/>
                </a:solidFill>
              </a:rPr>
              <a:t>29</a:t>
            </a:r>
            <a:r>
              <a:rPr lang="ru-RU" sz="3200" dirty="0">
                <a:solidFill>
                  <a:srgbClr val="EEEAD2"/>
                </a:solidFill>
              </a:rPr>
              <a:t> </a:t>
            </a:r>
            <a:r>
              <a:rPr lang="ru-RU" sz="3200" b="1" dirty="0"/>
              <a:t>«Не хочу», </a:t>
            </a:r>
            <a:r>
              <a:rPr lang="ru-RU" sz="3200" dirty="0">
                <a:solidFill>
                  <a:srgbClr val="EEEAD2"/>
                </a:solidFill>
              </a:rPr>
              <a:t>— ответил сын, </a:t>
            </a:r>
            <a:r>
              <a:rPr lang="ru-RU" sz="3200" b="1" dirty="0"/>
              <a:t>но потом передумал и всё же пошел.</a:t>
            </a:r>
            <a:endParaRPr lang="ru-RU" sz="3200" dirty="0">
              <a:solidFill>
                <a:srgbClr val="EEEAD2"/>
              </a:solidFill>
            </a:endParaRPr>
          </a:p>
          <a:p>
            <a:pPr algn="r"/>
            <a:r>
              <a:rPr lang="ru-RU" sz="3200" dirty="0">
                <a:solidFill>
                  <a:srgbClr val="EEEAD2"/>
                </a:solidFill>
              </a:rPr>
              <a:t>(Евангелие от Матфея 21:28-29)</a:t>
            </a:r>
          </a:p>
        </p:txBody>
      </p:sp>
    </p:spTree>
    <p:extLst>
      <p:ext uri="{BB962C8B-B14F-4D97-AF65-F5344CB8AC3E}">
        <p14:creationId xmlns:p14="http://schemas.microsoft.com/office/powerpoint/2010/main" val="40254588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50B485-A15E-5CD5-9C1E-B6566ECB2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ХРИСТОС ИМЕЕТ БОЖЬЮ ВЛАСТЬ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F8728C2-1236-3135-F117-7053F6D5E1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622324"/>
            <a:ext cx="10944226" cy="3859312"/>
          </a:xfrm>
        </p:spPr>
        <p:txBody>
          <a:bodyPr/>
          <a:lstStyle/>
          <a:p>
            <a:r>
              <a:rPr lang="ru-RU" b="1" dirty="0"/>
              <a:t>В наших желаниях: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Преобразуя наши поступки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Преобразуя наши мотивы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ru-RU" b="1" dirty="0"/>
          </a:p>
          <a:p>
            <a:r>
              <a:rPr lang="ru-RU" dirty="0"/>
              <a:t>Сам Христос, живя на земле делал не то, что хотел, но то, что являлось Волей Отца. Христу знакомы наши чувства, Он может помочь нам меняться силой Духа.</a:t>
            </a:r>
          </a:p>
        </p:txBody>
      </p:sp>
    </p:spTree>
    <p:extLst>
      <p:ext uri="{BB962C8B-B14F-4D97-AF65-F5344CB8AC3E}">
        <p14:creationId xmlns:p14="http://schemas.microsoft.com/office/powerpoint/2010/main" val="27134085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FD5F7DCE-FBFC-EA37-588F-24B92B8D91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ru-RU" sz="3200" baseline="30000" dirty="0"/>
              <a:t>5:30</a:t>
            </a:r>
            <a:r>
              <a:rPr lang="ru-RU" sz="3200" dirty="0"/>
              <a:t> Я стремлюсь исполнить не Свою волю, а волю Пославшего Меня. </a:t>
            </a:r>
          </a:p>
          <a:p>
            <a:pPr algn="r"/>
            <a:r>
              <a:rPr lang="ru-RU" sz="3200" dirty="0"/>
              <a:t>(Евангелие от Иоанна 5:30)</a:t>
            </a:r>
          </a:p>
          <a:p>
            <a:r>
              <a:rPr lang="ru-RU" sz="3200" baseline="30000" dirty="0"/>
              <a:t>7:15</a:t>
            </a:r>
            <a:r>
              <a:rPr lang="ru-RU" sz="3200" dirty="0"/>
              <a:t> Я и сам не понимаю, что делаю. То, что я хочу, я не делаю, а вместо этого делаю то, что ненавижу… </a:t>
            </a:r>
            <a:r>
              <a:rPr lang="ru-RU" sz="3200" baseline="30000" dirty="0"/>
              <a:t>17 </a:t>
            </a:r>
            <a:r>
              <a:rPr lang="ru-RU" sz="3200" dirty="0"/>
              <a:t>Ведь это уже делаю не я сам, а грех, который живет во мне… </a:t>
            </a:r>
            <a:r>
              <a:rPr lang="ru-RU" sz="3200" baseline="30000" dirty="0"/>
              <a:t>25 </a:t>
            </a:r>
            <a:r>
              <a:rPr lang="ru-RU" sz="3200" dirty="0"/>
              <a:t>Итак, моим разумом я служу Закону Бога, а телом я раб закону греха.</a:t>
            </a:r>
          </a:p>
          <a:p>
            <a:pPr algn="r"/>
            <a:r>
              <a:rPr lang="ru-RU" sz="3200" dirty="0"/>
              <a:t>(Послание Римлянам 7:15, 17, 25)</a:t>
            </a:r>
          </a:p>
        </p:txBody>
      </p:sp>
    </p:spTree>
    <p:extLst>
      <p:ext uri="{BB962C8B-B14F-4D97-AF65-F5344CB8AC3E}">
        <p14:creationId xmlns:p14="http://schemas.microsoft.com/office/powerpoint/2010/main" val="27600850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8D378B81-407C-E4A0-6309-2F69C2F637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6" y="441326"/>
            <a:ext cx="11069675" cy="5040312"/>
          </a:xfrm>
        </p:spPr>
        <p:txBody>
          <a:bodyPr/>
          <a:lstStyle/>
          <a:p>
            <a:r>
              <a:rPr lang="ru-RU" sz="3200" dirty="0"/>
              <a:t>«</a:t>
            </a:r>
            <a:r>
              <a:rPr lang="ru-RU" sz="3200" i="1" dirty="0"/>
              <a:t>Закон не призывает грешников к покаянию, поскольку не знает, что такое милость. Если спасение – дела закона, что ожидает падших, униженных и оскорбленных? На что им надеяться? </a:t>
            </a:r>
            <a:r>
              <a:rPr lang="ru-RU" sz="3200" i="1" dirty="0" err="1"/>
              <a:t>Самоправедность</a:t>
            </a:r>
            <a:r>
              <a:rPr lang="ru-RU" sz="3200" i="1" dirty="0"/>
              <a:t> на входе в Царствие Божие ставит барьер перед грешниками и отправляет их к палачу</a:t>
            </a:r>
            <a:r>
              <a:rPr lang="ru-RU" sz="3200" dirty="0"/>
              <a:t>».</a:t>
            </a:r>
          </a:p>
          <a:p>
            <a:pPr algn="r"/>
            <a:r>
              <a:rPr lang="ru-RU" sz="3200" dirty="0"/>
              <a:t>(Чарльз </a:t>
            </a:r>
            <a:r>
              <a:rPr lang="ru-RU" sz="3200" dirty="0" err="1"/>
              <a:t>Сперджен</a:t>
            </a:r>
            <a:r>
              <a:rPr lang="ru-RU" sz="3200" dirty="0"/>
              <a:t> </a:t>
            </a:r>
            <a:br>
              <a:rPr lang="ru-RU" sz="3200" dirty="0"/>
            </a:br>
            <a:r>
              <a:rPr lang="ru-RU" sz="3200" i="1" dirty="0"/>
              <a:t>12 проповедей об освящении: </a:t>
            </a:r>
            <a:br>
              <a:rPr lang="ru-RU" sz="3200" i="1" dirty="0"/>
            </a:br>
            <a:r>
              <a:rPr lang="ru-RU" sz="3200" i="1" dirty="0"/>
              <a:t>«Преступное учение о спасении по делам»</a:t>
            </a:r>
            <a:r>
              <a:rPr lang="ru-RU" sz="32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4646010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EF493CED-7C2B-C456-C5C4-C84A9AF9A5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Господь не призывает нас стать святыми, но хочет, чтобы наши эмоции, мысли и греховные желания не брали верх над нами. Нам дан выбор, следовать воле Божьей или бороться с ней, угашать Духа или пожинать Его плоды.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Сам апостол Павел и даже Христос – не угождали своим желаниям, но следовали воле Божьей. Но только Христос смог следовать ей до самой смерти и даже крестной. Апостол Павел пример для нас, но и он пишет о себе как о грешнике, который принимает радость прощения, но не принижает степень собственной вины и значимость своих грехов.</a:t>
            </a:r>
          </a:p>
        </p:txBody>
      </p:sp>
    </p:spTree>
    <p:extLst>
      <p:ext uri="{BB962C8B-B14F-4D97-AF65-F5344CB8AC3E}">
        <p14:creationId xmlns:p14="http://schemas.microsoft.com/office/powerpoint/2010/main" val="21052202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EF493CED-7C2B-C456-C5C4-C84A9AF9A5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Дайте Господу Христу проявить свою славу через Духа в вашей жизни, меняя ваши поступки и желания, потому что Он не просто хочет этого, но имеет на это право по средствам Своей Божественной власти. Одумайтесь, и доверьтесь Ему, потому что Он не осуждает. Даже если мы устами предаем Его, но сердцем желаем следовать Ему, Он даст силы иметь праведный плод.</a:t>
            </a:r>
          </a:p>
        </p:txBody>
      </p:sp>
    </p:spTree>
    <p:extLst>
      <p:ext uri="{BB962C8B-B14F-4D97-AF65-F5344CB8AC3E}">
        <p14:creationId xmlns:p14="http://schemas.microsoft.com/office/powerpoint/2010/main" val="31894306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D219A92E-D7AA-8D97-9303-1F84758EEA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Скатываюсь ли я в самобичевание и осуждение самого себя? Считаю ли я себя недостойным церкви Божьей, служения и общения?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Или я прощаю себе собственные грехи, умаляю их значение, снижаю их градус до обычных проступков?</a:t>
            </a:r>
            <a:endParaRPr lang="en-US" b="1" dirty="0">
              <a:solidFill>
                <a:srgbClr val="FABD2B"/>
              </a:solidFill>
            </a:endParaRPr>
          </a:p>
          <a:p>
            <a:endParaRPr lang="ru-RU" b="1" dirty="0">
              <a:solidFill>
                <a:srgbClr val="FABD2B"/>
              </a:solidFill>
            </a:endParaRPr>
          </a:p>
          <a:p>
            <a:r>
              <a:rPr lang="ru-RU" b="1" dirty="0">
                <a:solidFill>
                  <a:srgbClr val="FABD2B"/>
                </a:solidFill>
              </a:rPr>
              <a:t>Властная страсть Христа требует от нас поступков</a:t>
            </a:r>
          </a:p>
        </p:txBody>
      </p:sp>
    </p:spTree>
    <p:extLst>
      <p:ext uri="{BB962C8B-B14F-4D97-AF65-F5344CB8AC3E}">
        <p14:creationId xmlns:p14="http://schemas.microsoft.com/office/powerpoint/2010/main" val="14525245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D6A52698-6B98-151E-646D-68F00358DB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3200" baseline="30000" dirty="0">
                <a:solidFill>
                  <a:srgbClr val="EEEAD2"/>
                </a:solidFill>
              </a:rPr>
              <a:t>21:30 </a:t>
            </a:r>
            <a:r>
              <a:rPr lang="ru-RU" sz="3200" dirty="0">
                <a:solidFill>
                  <a:srgbClr val="EEEAD2"/>
                </a:solidFill>
              </a:rPr>
              <a:t>«Подойдя и к другому сыну, отец попросил его о том же. Сын ответил: «Иду, господин», а сам не пошел. </a:t>
            </a:r>
            <a:r>
              <a:rPr lang="ru-RU" sz="3200" baseline="30000" dirty="0"/>
              <a:t>31</a:t>
            </a:r>
            <a:r>
              <a:rPr lang="ru-RU" sz="3200" dirty="0"/>
              <a:t> </a:t>
            </a:r>
            <a:r>
              <a:rPr lang="ru-RU" sz="3200" b="1" dirty="0"/>
              <a:t>Кто из них исполнил волю отца?» «Первый», — ответили они. Иисус тогда сказал им: «Говорю вам истину: сборщики налогов и блудницы впереди вас идут в Царство Божье».</a:t>
            </a:r>
            <a:endParaRPr lang="ru-RU" sz="3200" dirty="0"/>
          </a:p>
          <a:p>
            <a:pPr algn="r"/>
            <a:r>
              <a:rPr lang="ru-RU" sz="3200" dirty="0"/>
              <a:t>(Евангелие от Матфея 21:30-31)</a:t>
            </a:r>
          </a:p>
        </p:txBody>
      </p:sp>
    </p:spTree>
    <p:extLst>
      <p:ext uri="{BB962C8B-B14F-4D97-AF65-F5344CB8AC3E}">
        <p14:creationId xmlns:p14="http://schemas.microsoft.com/office/powerpoint/2010/main" val="505497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D6A52698-6B98-151E-646D-68F00358DB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ru-RU" sz="3200" baseline="30000" dirty="0">
                <a:solidFill>
                  <a:srgbClr val="EEEAD2"/>
                </a:solidFill>
              </a:rPr>
              <a:t>8:8</a:t>
            </a:r>
            <a:r>
              <a:rPr lang="ru-RU" sz="3200" dirty="0">
                <a:solidFill>
                  <a:srgbClr val="EEEAD2"/>
                </a:solidFill>
              </a:rPr>
              <a:t> Иисус выпрямился и сказал: «Кто из вас без греха, пусть первым бросит в неё камень». </a:t>
            </a:r>
            <a:r>
              <a:rPr lang="ru-RU" sz="3200" baseline="30000" dirty="0">
                <a:solidFill>
                  <a:srgbClr val="EEEAD2"/>
                </a:solidFill>
              </a:rPr>
              <a:t>9</a:t>
            </a:r>
            <a:r>
              <a:rPr lang="ru-RU" sz="3200" dirty="0">
                <a:solidFill>
                  <a:srgbClr val="EEEAD2"/>
                </a:solidFill>
              </a:rPr>
              <a:t> Тогда они начали по одному уходить, начиная с самых старших. В конце концов остались только Иисус и женщина. </a:t>
            </a:r>
            <a:r>
              <a:rPr lang="ru-RU" sz="3200" baseline="30000" dirty="0">
                <a:solidFill>
                  <a:srgbClr val="EEEAD2"/>
                </a:solidFill>
              </a:rPr>
              <a:t>10</a:t>
            </a:r>
            <a:r>
              <a:rPr lang="ru-RU" sz="3200" dirty="0">
                <a:solidFill>
                  <a:srgbClr val="EEEAD2"/>
                </a:solidFill>
              </a:rPr>
              <a:t> Иисус выпрямился и спросил: «Женщина, где твои обвинители? Разве никто не осудил тебя?»  </a:t>
            </a:r>
            <a:r>
              <a:rPr lang="ru-RU" sz="3200" baseline="30000" dirty="0">
                <a:solidFill>
                  <a:srgbClr val="EEEAD2"/>
                </a:solidFill>
              </a:rPr>
              <a:t>11</a:t>
            </a:r>
            <a:r>
              <a:rPr lang="ru-RU" sz="3200" dirty="0">
                <a:solidFill>
                  <a:srgbClr val="EEEAD2"/>
                </a:solidFill>
              </a:rPr>
              <a:t> «Никто, Господин», — ответила она. «</a:t>
            </a:r>
            <a:r>
              <a:rPr lang="ru-RU" sz="3200" b="1" dirty="0"/>
              <a:t>И Я тебя не осуждаю», </a:t>
            </a:r>
            <a:r>
              <a:rPr lang="ru-RU" sz="3200" dirty="0">
                <a:solidFill>
                  <a:srgbClr val="EEEAD2"/>
                </a:solidFill>
              </a:rPr>
              <a:t>— сказал Иисус. — «</a:t>
            </a:r>
            <a:r>
              <a:rPr lang="ru-RU" sz="3200" b="1" dirty="0"/>
              <a:t>Иди и больше не греши».</a:t>
            </a:r>
          </a:p>
          <a:p>
            <a:pPr algn="r"/>
            <a:r>
              <a:rPr lang="ru-RU" sz="3200" dirty="0">
                <a:solidFill>
                  <a:srgbClr val="EEEAD2"/>
                </a:solidFill>
              </a:rPr>
              <a:t>(Евангелие от Иоанна 8:8-11)</a:t>
            </a:r>
          </a:p>
        </p:txBody>
      </p:sp>
    </p:spTree>
    <p:extLst>
      <p:ext uri="{BB962C8B-B14F-4D97-AF65-F5344CB8AC3E}">
        <p14:creationId xmlns:p14="http://schemas.microsoft.com/office/powerpoint/2010/main" val="31891441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EF493CED-7C2B-C456-C5C4-C84A9AF9A5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Так любящий Отец, как в притче об отце и блудном сыне, не хочет осудить нас. Он говорит нам каждый день «вот и Я не осуждаю тебя, и больше не греши».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Если нам что-то прибавляют добрые дела, правильные мысли, либо наоборот отнимают греховные поступки – то Христос напрасно умер и надежда наша тщетна. Но нет, кровь Христа пролилась не зря, а надежда наша </a:t>
            </a:r>
            <a:r>
              <a:rPr lang="ru-RU" dirty="0" err="1"/>
              <a:t>поругаема</a:t>
            </a:r>
            <a:r>
              <a:rPr lang="ru-RU" dirty="0"/>
              <a:t> не будет.</a:t>
            </a:r>
          </a:p>
        </p:txBody>
      </p:sp>
    </p:spTree>
    <p:extLst>
      <p:ext uri="{BB962C8B-B14F-4D97-AF65-F5344CB8AC3E}">
        <p14:creationId xmlns:p14="http://schemas.microsoft.com/office/powerpoint/2010/main" val="39525107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D219A92E-D7AA-8D97-9303-1F84758EEA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Пытаюсь ли я своими усилиями отплатить за спасение? Или может быть я так отчаялся, что мне уже все равно, одним грехом больше, одним меньше?</a:t>
            </a:r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b="1" dirty="0">
              <a:solidFill>
                <a:srgbClr val="FABD2B"/>
              </a:solidFill>
            </a:endParaRPr>
          </a:p>
          <a:p>
            <a:r>
              <a:rPr lang="ru-RU" b="1" dirty="0">
                <a:solidFill>
                  <a:srgbClr val="FABD2B"/>
                </a:solidFill>
              </a:rPr>
              <a:t>Властная страсть Христа требует от нас поступков</a:t>
            </a:r>
          </a:p>
        </p:txBody>
      </p:sp>
    </p:spTree>
    <p:extLst>
      <p:ext uri="{BB962C8B-B14F-4D97-AF65-F5344CB8AC3E}">
        <p14:creationId xmlns:p14="http://schemas.microsoft.com/office/powerpoint/2010/main" val="16759085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EF493CED-7C2B-C456-C5C4-C84A9AF9A5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010" y="571955"/>
            <a:ext cx="11435938" cy="5040312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В Евангелии от Иоанна Христос говорит человечеству: «И если кто услышит Мои слова и не поверит, Я не сужу его, ибо Я пришел не судить мир, но спасти мир.»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Но важно отметить, что Христос не освобождает каждого от веры в Него, Он лишь говорит, что не Сам будет судить, но осудит в последний день таковых само Его слово, которое Он принес: «Отвергающий Меня и не принимающий слов Моих имеет судью себе: слово, которое Я говорил, оно будет судить его в последний день.». </a:t>
            </a:r>
          </a:p>
        </p:txBody>
      </p:sp>
    </p:spTree>
    <p:extLst>
      <p:ext uri="{BB962C8B-B14F-4D97-AF65-F5344CB8AC3E}">
        <p14:creationId xmlns:p14="http://schemas.microsoft.com/office/powerpoint/2010/main" val="31276567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EF493CED-7C2B-C456-C5C4-C84A9AF9A5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010" y="571955"/>
            <a:ext cx="11435938" cy="5040312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Но каждому уверовавшему, Он дает надежду. Потому что Он свет, который пришел в этот мир, чтобы тьма не поглотила нас: «Я свет пришел в мир, чтобы всякий верующий в Меня не оставался во тьме.»</a:t>
            </a:r>
          </a:p>
        </p:txBody>
      </p:sp>
    </p:spTree>
    <p:extLst>
      <p:ext uri="{BB962C8B-B14F-4D97-AF65-F5344CB8AC3E}">
        <p14:creationId xmlns:p14="http://schemas.microsoft.com/office/powerpoint/2010/main" val="14088556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89F1CA5-879D-4F21-C544-A72A7CAC1F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2760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50B485-A15E-5CD5-9C1E-B6566ECB2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ВЛАСТНАЯ СТРАСТЬ ХРИСТА ТРЕБУЕТ ОТ НАС ПОСТУПКОВ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F8728C2-1236-3135-F117-7053F6D5E1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Потому что Христос имеет Божью власть в: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Наших </a:t>
            </a:r>
            <a:r>
              <a:rPr lang="ru-RU" b="1" dirty="0"/>
              <a:t>желаниях</a:t>
            </a:r>
            <a:r>
              <a:rPr lang="ru-RU" dirty="0"/>
              <a:t>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Наших </a:t>
            </a:r>
            <a:r>
              <a:rPr lang="ru-RU" b="1" dirty="0"/>
              <a:t>мотивах.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12690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3A84A2-DBFF-73C9-6102-CF344A453A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ПРИМЕНЕНИЕ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4F7661-9388-70CE-7613-502E81D58F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ru-RU" dirty="0"/>
              <a:t>Молитесь каждый день похожими словами: «</a:t>
            </a:r>
            <a:r>
              <a:rPr lang="ru-RU" i="1" dirty="0"/>
              <a:t>Господь Иисус, прости мне мои грехи. Я верю, что Ты забрал все мое осуждение. Но я не принижаю степени вины своих грехов. Помогай мне каждый день не просто бороться с искушениями и греховными желаниями, но стремиться избегать их. Веди меня каждый день на путь праведности. Дай мне силы молиться, читать Слово, прислушиваться к Твоей воле. Аминь</a:t>
            </a:r>
            <a:r>
              <a:rPr lang="ru-RU" dirty="0"/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37636386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1C9C1D1A-401A-9B96-EF48-93A6C39975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ru-RU" dirty="0"/>
              <a:t>Господь дает все, что не попросят Его дети, если просят «на то». А такая молитва — это точно прошение на доброе. ​​​​​​​Не осуждайте себя, потому что Христос не осуждает нас, но и не гордитесь.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ru-RU" dirty="0"/>
              <a:t>Ищите каждый день, как угодить Господу в обычных делах: учеба, работа, семейные и личные отношения, служения.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B0A40EFD-E9A5-3939-D0BE-8253B035E0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1180998"/>
          </a:xfrm>
        </p:spPr>
        <p:txBody>
          <a:bodyPr/>
          <a:lstStyle/>
          <a:p>
            <a:r>
              <a:rPr lang="ru-RU" dirty="0"/>
              <a:t>ПРИМЕНЕНИЕ</a:t>
            </a:r>
          </a:p>
        </p:txBody>
      </p:sp>
    </p:spTree>
    <p:extLst>
      <p:ext uri="{BB962C8B-B14F-4D97-AF65-F5344CB8AC3E}">
        <p14:creationId xmlns:p14="http://schemas.microsoft.com/office/powerpoint/2010/main" val="14938015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72363710-F850-0EBD-A595-62C6E689AB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593125"/>
            <a:ext cx="10944226" cy="4888512"/>
          </a:xfrm>
        </p:spPr>
        <p:txBody>
          <a:bodyPr/>
          <a:lstStyle/>
          <a:p>
            <a:r>
              <a:rPr lang="ru-RU" i="1" dirty="0"/>
              <a:t>«Зачем нам Моисей в качестве правителя, а Аарон в качестве первосвященника? Иисус и царь, и священник. Христос в нас, и мы в Нем. В Нем мы обрели всю полноту, и ничто наше не может быть добавлено к этой полноте. Мы соединены с Ним, и, будучи едины, с каждым днем утверждаемся все более и более, что Христос не напрасно умер.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21660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72363710-F850-0EBD-A595-62C6E689AB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484095"/>
            <a:ext cx="10944226" cy="4997542"/>
          </a:xfrm>
        </p:spPr>
        <p:txBody>
          <a:bodyPr/>
          <a:lstStyle/>
          <a:p>
            <a:r>
              <a:rPr lang="ru-RU" i="1" dirty="0"/>
              <a:t>«Его смерть искупила нас к реальной жизни, она освободила нас от рабства греха и уже теперь принесла избавление от вечного гнева. Смерть Христа приобрела нам жизнь, </a:t>
            </a:r>
            <a:r>
              <a:rPr lang="ru-RU" i="1" dirty="0" err="1"/>
              <a:t>сыновство</a:t>
            </a:r>
            <a:r>
              <a:rPr lang="ru-RU" i="1" dirty="0"/>
              <a:t> и все благословения, вытекающие из этого. Смерть Христа закрыла перед нами ворота ада и открыла врата небес. Христос не напрасно умер!»</a:t>
            </a:r>
            <a:endParaRPr lang="ru-RU" dirty="0"/>
          </a:p>
          <a:p>
            <a:pPr algn="r"/>
            <a:r>
              <a:rPr lang="ru-RU" dirty="0"/>
              <a:t> </a:t>
            </a:r>
            <a:r>
              <a:rPr lang="ru-RU" sz="2800" dirty="0"/>
              <a:t>(Чарльз </a:t>
            </a:r>
            <a:r>
              <a:rPr lang="ru-RU" sz="2800" dirty="0" err="1"/>
              <a:t>Сперджен</a:t>
            </a:r>
            <a:r>
              <a:rPr lang="ru-RU" sz="2800" dirty="0"/>
              <a:t> </a:t>
            </a:r>
            <a:br>
              <a:rPr lang="ru-RU" sz="2800" dirty="0"/>
            </a:br>
            <a:r>
              <a:rPr lang="ru-RU" sz="2800" dirty="0"/>
              <a:t>12 проповедей об освящении: </a:t>
            </a:r>
            <a:br>
              <a:rPr lang="ru-RU" dirty="0"/>
            </a:br>
            <a:r>
              <a:rPr lang="ru-RU" sz="2800" dirty="0"/>
              <a:t>«Преступное учение  о спасении по делам»)</a:t>
            </a:r>
          </a:p>
        </p:txBody>
      </p:sp>
    </p:spTree>
    <p:extLst>
      <p:ext uri="{BB962C8B-B14F-4D97-AF65-F5344CB8AC3E}">
        <p14:creationId xmlns:p14="http://schemas.microsoft.com/office/powerpoint/2010/main" val="29581254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7FBDF-A342-150A-D03A-D4FCE4FD5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RU"/>
          </a:p>
        </p:txBody>
      </p:sp>
      <p:pic>
        <p:nvPicPr>
          <p:cNvPr id="4" name="Proberbs ENDING 16-9">
            <a:hlinkClick r:id="" action="ppaction://media"/>
            <a:extLst>
              <a:ext uri="{FF2B5EF4-FFF2-40B4-BE49-F238E27FC236}">
                <a16:creationId xmlns:a16="http://schemas.microsoft.com/office/drawing/2014/main" id="{B3D3E0D7-2A12-CA17-D433-48C72ECE6C3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566"/>
            <a:ext cx="12192000" cy="6857434"/>
          </a:xfrm>
        </p:spPr>
      </p:pic>
    </p:spTree>
    <p:extLst>
      <p:ext uri="{BB962C8B-B14F-4D97-AF65-F5344CB8AC3E}">
        <p14:creationId xmlns:p14="http://schemas.microsoft.com/office/powerpoint/2010/main" val="1412252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3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F86DB3FC2AF4845AF15B4FB7108DAB1" ma:contentTypeVersion="13" ma:contentTypeDescription="Create a new document." ma:contentTypeScope="" ma:versionID="5cf6809030937979b576bdeaf2c82a0d">
  <xsd:schema xmlns:xsd="http://www.w3.org/2001/XMLSchema" xmlns:xs="http://www.w3.org/2001/XMLSchema" xmlns:p="http://schemas.microsoft.com/office/2006/metadata/properties" xmlns:ns3="62589e56-49db-468b-8cef-9bc6768a6759" xmlns:ns4="9d1a634f-6735-4db6-bcd6-aa97ff485f62" targetNamespace="http://schemas.microsoft.com/office/2006/metadata/properties" ma:root="true" ma:fieldsID="8bfce5ef5d5d0b81a2dfefc9299e2ee1" ns3:_="" ns4:_="">
    <xsd:import namespace="62589e56-49db-468b-8cef-9bc6768a6759"/>
    <xsd:import namespace="9d1a634f-6735-4db6-bcd6-aa97ff485f6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589e56-49db-468b-8cef-9bc6768a675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1a634f-6735-4db6-bcd6-aa97ff485f62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C420F7A-413C-42FF-82BB-84EF9F3BF7E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D979B1A-126E-4AD1-8221-8C6525EE780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2589e56-49db-468b-8cef-9bc6768a6759"/>
    <ds:schemaRef ds:uri="9d1a634f-6735-4db6-bcd6-aa97ff485f6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8AE98BC-D3D4-43A3-A423-022DEC00C7DD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9d1a634f-6735-4db6-bcd6-aa97ff485f62"/>
    <ds:schemaRef ds:uri="http://purl.org/dc/elements/1.1/"/>
    <ds:schemaRef ds:uri="http://schemas.microsoft.com/office/2006/documentManagement/types"/>
    <ds:schemaRef ds:uri="62589e56-49db-468b-8cef-9bc6768a6759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102656</TotalTime>
  <Words>1433</Words>
  <Application>Microsoft Macintosh PowerPoint</Application>
  <PresentationFormat>Widescreen</PresentationFormat>
  <Paragraphs>57</Paragraphs>
  <Slides>26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ВЛАСТНАЯ СТРАСТЬ ХРИСТА ТРЕБУЕТ ОТ НАС ПОСТУПКОВ</vt:lpstr>
      <vt:lpstr>PowerPoint Presentation</vt:lpstr>
      <vt:lpstr>ХРИСТОС ИМЕЕТ БОЖЬЮ ВЛАСТЬ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ВЛАСТНАЯ СТРАСТЬ ХРИСТА ТРЕБУЕТ ОТ НАС ПОСТУПКОВ</vt:lpstr>
      <vt:lpstr>ПРИМЕНЕНИЕ</vt:lpstr>
      <vt:lpstr>ПРИМЕНЕНИЕ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Constantin Lysakov</dc:creator>
  <cp:lastModifiedBy>Constantin Lysakov</cp:lastModifiedBy>
  <cp:revision>647</cp:revision>
  <dcterms:created xsi:type="dcterms:W3CDTF">2020-09-24T09:54:03Z</dcterms:created>
  <dcterms:modified xsi:type="dcterms:W3CDTF">2024-06-22T16:17:27Z</dcterms:modified>
</cp:coreProperties>
</file>