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1534" r:id="rId5"/>
    <p:sldId id="1535" r:id="rId6"/>
    <p:sldId id="1537" r:id="rId7"/>
    <p:sldId id="1543" r:id="rId8"/>
    <p:sldId id="1536" r:id="rId9"/>
    <p:sldId id="1540" r:id="rId10"/>
    <p:sldId id="1541" r:id="rId11"/>
    <p:sldId id="1548" r:id="rId12"/>
    <p:sldId id="1546" r:id="rId13"/>
    <p:sldId id="1538" r:id="rId14"/>
    <p:sldId id="1544" r:id="rId15"/>
    <p:sldId id="1549" r:id="rId16"/>
    <p:sldId id="1547" r:id="rId17"/>
    <p:sldId id="1539" r:id="rId18"/>
    <p:sldId id="1545" r:id="rId19"/>
    <p:sldId id="1551" r:id="rId20"/>
    <p:sldId id="1552" r:id="rId21"/>
    <p:sldId id="155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8" autoAdjust="0"/>
    <p:restoredTop sz="96327"/>
  </p:normalViewPr>
  <p:slideViewPr>
    <p:cSldViewPr snapToGrid="0" snapToObjects="1">
      <p:cViewPr varScale="1">
        <p:scale>
          <a:sx n="119" d="100"/>
          <a:sy n="119" d="100"/>
        </p:scale>
        <p:origin x="488" y="184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6/15/24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6/15/24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449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640FD9FD-8705-78D0-CAEF-A657984F8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4140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aseline="30000" dirty="0"/>
              <a:t>23</a:t>
            </a:r>
            <a:r>
              <a:rPr lang="ru-RU" sz="3200" dirty="0"/>
              <a:t> Иисус пришёл в храм, и когда Он учил народ, то главные священники и старейшины подошли к Нему и спросили: «Чьей властью Ты делаешь всё это? Кто дал Тебе такую власть?» </a:t>
            </a:r>
            <a:r>
              <a:rPr lang="ru-RU" sz="3200" baseline="30000" dirty="0"/>
              <a:t>24</a:t>
            </a:r>
            <a:r>
              <a:rPr lang="ru-RU" sz="3200" dirty="0"/>
              <a:t> Иисус ответил им: «Я тоже задам вам один вопрос, и если вы Мне ответите на него, то и Я вам скажу, чьей властью Я всё это делаю. </a:t>
            </a:r>
          </a:p>
          <a:p>
            <a:pPr algn="r"/>
            <a:r>
              <a:rPr lang="ru-RU" sz="3200" dirty="0"/>
              <a:t>(Евангелие от Матфея 21:23-24)</a:t>
            </a:r>
          </a:p>
        </p:txBody>
      </p:sp>
    </p:spTree>
    <p:extLst>
      <p:ext uri="{BB962C8B-B14F-4D97-AF65-F5344CB8AC3E}">
        <p14:creationId xmlns:p14="http://schemas.microsoft.com/office/powerpoint/2010/main" val="1421867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aseline="30000" dirty="0"/>
              <a:t>25</a:t>
            </a:r>
            <a:r>
              <a:rPr lang="ru-RU" sz="3200" dirty="0"/>
              <a:t> Откуда пришло крещение Иоанна: с небес или от людей?» Обсуждая это между собой, они говорили: «Если мы скажем, что с небес, то Он спросит нас: „Почему же вы тогда не поверили ему?” </a:t>
            </a:r>
            <a:r>
              <a:rPr lang="ru-RU" sz="3200" baseline="30000" dirty="0"/>
              <a:t>26</a:t>
            </a:r>
            <a:r>
              <a:rPr lang="ru-RU" sz="3200" dirty="0"/>
              <a:t> Сказать же, что от людей, опасно из-за народа, так как все считают Иоанна пророком». </a:t>
            </a:r>
            <a:r>
              <a:rPr lang="ru-RU" sz="3200" b="0" i="0" u="none" strike="noStrike" baseline="30000" dirty="0">
                <a:effectLst/>
                <a:latin typeface="Arial" panose="020B0604020202020204" pitchFamily="34" charset="0"/>
              </a:rPr>
              <a:t>27</a:t>
            </a:r>
            <a:r>
              <a:rPr lang="ru-RU" sz="3200" b="0" i="0" u="none" strike="noStrike" dirty="0">
                <a:effectLst/>
                <a:latin typeface="Arial" panose="020B0604020202020204" pitchFamily="34" charset="0"/>
              </a:rPr>
              <a:t> И они ответили Иисусу: «Мы не знаем».</a:t>
            </a:r>
            <a:r>
              <a:rPr lang="ru-RU" sz="3200" dirty="0"/>
              <a:t> </a:t>
            </a:r>
            <a:r>
              <a:rPr lang="ru-RU" sz="3200" b="0" i="0" u="none" strike="noStrike" dirty="0">
                <a:effectLst/>
                <a:latin typeface="Arial" panose="020B0604020202020204" pitchFamily="34" charset="0"/>
              </a:rPr>
              <a:t>Тогда Он сказал им: «И Я вам не скажу, чьей властью Я совершаю всё это».</a:t>
            </a:r>
            <a:endParaRPr lang="ru-RU" sz="3200" dirty="0"/>
          </a:p>
          <a:p>
            <a:pPr algn="r"/>
            <a:r>
              <a:rPr lang="ru-RU" sz="3200" dirty="0"/>
              <a:t>(Евангелие от Матфея 21:25-27)</a:t>
            </a:r>
          </a:p>
        </p:txBody>
      </p:sp>
    </p:spTree>
    <p:extLst>
      <p:ext uri="{BB962C8B-B14F-4D97-AF65-F5344CB8AC3E}">
        <p14:creationId xmlns:p14="http://schemas.microsoft.com/office/powerpoint/2010/main" val="3681597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БОГ ОТВЕЧАЕТ НА НАШИ ВОПРОСЫ ЧЕРЕЗ ХРИСТА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Потому что Христос имеет Божью власть в: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Своих </a:t>
            </a:r>
            <a:r>
              <a:rPr lang="ru-RU" b="1" u="sng" dirty="0">
                <a:solidFill>
                  <a:srgbClr val="FABD2B"/>
                </a:solidFill>
              </a:rPr>
              <a:t>делах и словах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Своих </a:t>
            </a:r>
            <a:r>
              <a:rPr lang="ru-RU" b="1" u="sng" dirty="0">
                <a:solidFill>
                  <a:srgbClr val="FABD2B"/>
                </a:solidFill>
              </a:rPr>
              <a:t>вопросах и ответах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Своём </a:t>
            </a:r>
            <a:r>
              <a:rPr lang="ru-RU" b="1" u="sng" dirty="0">
                <a:solidFill>
                  <a:srgbClr val="FABD2B"/>
                </a:solidFill>
              </a:rPr>
              <a:t>молчании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472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aseline="30000" dirty="0">
                <a:solidFill>
                  <a:srgbClr val="EEEAD2"/>
                </a:solidFill>
              </a:rPr>
              <a:t>23</a:t>
            </a:r>
            <a:r>
              <a:rPr lang="ru-RU" sz="3200" dirty="0">
                <a:solidFill>
                  <a:srgbClr val="EEEAD2"/>
                </a:solidFill>
              </a:rPr>
              <a:t> Иисус пришёл в храм, и когда Он учил народ, то главные священники и старейшины подошли к Нему и спросили: «</a:t>
            </a:r>
            <a:r>
              <a:rPr lang="ru-RU" sz="3200" b="1" dirty="0"/>
              <a:t>Чьей властью </a:t>
            </a:r>
            <a:r>
              <a:rPr lang="ru-RU" sz="3200" dirty="0">
                <a:solidFill>
                  <a:srgbClr val="EEEAD2"/>
                </a:solidFill>
              </a:rPr>
              <a:t>Ты делаешь всё это? </a:t>
            </a:r>
            <a:r>
              <a:rPr lang="ru-RU" sz="3200" b="1" dirty="0"/>
              <a:t>Кто дал </a:t>
            </a:r>
            <a:r>
              <a:rPr lang="ru-RU" sz="3200" dirty="0">
                <a:solidFill>
                  <a:srgbClr val="EEEAD2"/>
                </a:solidFill>
              </a:rPr>
              <a:t>Тебе такую власть?» </a:t>
            </a:r>
          </a:p>
          <a:p>
            <a:pPr algn="r"/>
            <a:r>
              <a:rPr lang="ru-RU" sz="3200" dirty="0">
                <a:solidFill>
                  <a:srgbClr val="EEEAD2"/>
                </a:solidFill>
              </a:rPr>
              <a:t>(Евангелие от Матфея 21:23)</a:t>
            </a:r>
          </a:p>
        </p:txBody>
      </p:sp>
    </p:spTree>
    <p:extLst>
      <p:ext uri="{BB962C8B-B14F-4D97-AF65-F5344CB8AC3E}">
        <p14:creationId xmlns:p14="http://schemas.microsoft.com/office/powerpoint/2010/main" val="133436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r>
              <a:rPr lang="ru-RU" b="1" dirty="0"/>
              <a:t>Христос властен в Своих: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Делах;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Словах.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b="1" dirty="0"/>
          </a:p>
          <a:p>
            <a:r>
              <a:rPr lang="ru-RU" dirty="0"/>
              <a:t>Иисус убежден в истинности своих дел и слов, поэтому каждое Его слово звучит уверенно, и каждый поступок выглядит смелым.</a:t>
            </a:r>
          </a:p>
        </p:txBody>
      </p:sp>
    </p:spTree>
    <p:extLst>
      <p:ext uri="{BB962C8B-B14F-4D97-AF65-F5344CB8AC3E}">
        <p14:creationId xmlns:p14="http://schemas.microsoft.com/office/powerpoint/2010/main" val="271340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FD5F7DCE-FBFC-EA37-588F-24B92B8D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i="1" dirty="0">
                <a:effectLst/>
                <a:latin typeface="Helvetica Neue" panose="02000503000000020004" pitchFamily="2" charset="0"/>
              </a:rPr>
              <a:t>«Божественное величие Личности Иисуса неразрывно связано с каждым элементом Его учения. В Новом Завете вы не найдёте места, где бы Иисус изображался как обычный учитель этики. Есть только Господь славы. Творец истории. Судья вселенной.»</a:t>
            </a:r>
            <a:endParaRPr lang="ru-RU" sz="3200" dirty="0">
              <a:effectLst/>
              <a:latin typeface="Helvetica Neue" panose="02000503000000020004" pitchFamily="2" charset="0"/>
            </a:endParaRPr>
          </a:p>
          <a:p>
            <a:pPr algn="r"/>
            <a:r>
              <a:rPr lang="ru-RU" sz="3200" dirty="0">
                <a:latin typeface="Helvetica Neue" panose="02000503000000020004" pitchFamily="2" charset="0"/>
              </a:rPr>
              <a:t>(Джон Пайпер «Особая слава»)</a:t>
            </a:r>
            <a:endParaRPr lang="ru-RU" sz="3200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085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219A92E-D7AA-8D97-9303-1F84758E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Как часто </a:t>
            </a:r>
            <a:r>
              <a:rPr lang="ru-RU"/>
              <a:t>я думаю </a:t>
            </a:r>
            <a:r>
              <a:rPr lang="ru-RU" dirty="0"/>
              <a:t>о делах Христа?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Насколько серьезно я воспринимаю Его слова?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Обращаю ли я внимание на красоту Его личности?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>
                <a:solidFill>
                  <a:srgbClr val="FABD2B"/>
                </a:solidFill>
              </a:rPr>
              <a:t>Бог отвечает на наши вопросы через Христа</a:t>
            </a:r>
          </a:p>
        </p:txBody>
      </p:sp>
    </p:spTree>
    <p:extLst>
      <p:ext uri="{BB962C8B-B14F-4D97-AF65-F5344CB8AC3E}">
        <p14:creationId xmlns:p14="http://schemas.microsoft.com/office/powerpoint/2010/main" val="1452524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aseline="30000" dirty="0">
                <a:solidFill>
                  <a:srgbClr val="EEEAD2"/>
                </a:solidFill>
              </a:rPr>
              <a:t>24</a:t>
            </a:r>
            <a:r>
              <a:rPr lang="ru-RU" sz="3200" dirty="0">
                <a:solidFill>
                  <a:srgbClr val="EEEAD2"/>
                </a:solidFill>
              </a:rPr>
              <a:t> Иисус ответил им: «</a:t>
            </a:r>
            <a:r>
              <a:rPr lang="ru-RU" sz="3200" b="1" dirty="0"/>
              <a:t>Я тоже задам вам один вопрос</a:t>
            </a:r>
            <a:r>
              <a:rPr lang="ru-RU" sz="3200" dirty="0">
                <a:solidFill>
                  <a:srgbClr val="EEEAD2"/>
                </a:solidFill>
              </a:rPr>
              <a:t>, и если вы Мне ответите на него, то и Я вам скажу, чьей властью Я всё это делаю. </a:t>
            </a:r>
            <a:r>
              <a:rPr lang="ru-RU" sz="3200" baseline="30000" dirty="0">
                <a:solidFill>
                  <a:srgbClr val="EEEAD2"/>
                </a:solidFill>
              </a:rPr>
              <a:t>25</a:t>
            </a:r>
            <a:r>
              <a:rPr lang="ru-RU" sz="3200" dirty="0">
                <a:solidFill>
                  <a:srgbClr val="EEEAD2"/>
                </a:solidFill>
              </a:rPr>
              <a:t> Откуда пришло крещение Иоанна: с небес или от людей?» Обсуждая это между собой, они говорили: «Если мы скажем, что с небес, то Он спросит нас: „Почему же вы тогда не поверили ему?” </a:t>
            </a:r>
            <a:r>
              <a:rPr lang="ru-RU" sz="3200" baseline="30000" dirty="0">
                <a:solidFill>
                  <a:srgbClr val="EEEAD2"/>
                </a:solidFill>
              </a:rPr>
              <a:t>26</a:t>
            </a:r>
            <a:r>
              <a:rPr lang="ru-RU" sz="3200" dirty="0">
                <a:solidFill>
                  <a:srgbClr val="EEEAD2"/>
                </a:solidFill>
              </a:rPr>
              <a:t> Сказать же, что от людей, опасно из-за народа, так как все считают Иоанна пророком». </a:t>
            </a:r>
          </a:p>
          <a:p>
            <a:pPr algn="r"/>
            <a:r>
              <a:rPr lang="ru-RU" sz="3200" dirty="0">
                <a:solidFill>
                  <a:srgbClr val="EEEAD2"/>
                </a:solidFill>
              </a:rPr>
              <a:t>(Евангелие от Матфея 21:24-26)</a:t>
            </a:r>
          </a:p>
        </p:txBody>
      </p:sp>
    </p:spTree>
    <p:extLst>
      <p:ext uri="{BB962C8B-B14F-4D97-AF65-F5344CB8AC3E}">
        <p14:creationId xmlns:p14="http://schemas.microsoft.com/office/powerpoint/2010/main" val="113011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 НА 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r>
              <a:rPr lang="ru-RU" b="1" dirty="0"/>
              <a:t>Христос властен в Своих: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Вопросах;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Ответах.</a:t>
            </a:r>
          </a:p>
          <a:p>
            <a:endParaRPr lang="ru-RU" b="1" dirty="0"/>
          </a:p>
          <a:p>
            <a:r>
              <a:rPr lang="ru-RU" dirty="0"/>
              <a:t>Иисус тот, Кто должен задавать вопросы нам. Он судит сердца и знает, что происходит внутри нас.</a:t>
            </a:r>
          </a:p>
        </p:txBody>
      </p:sp>
    </p:spTree>
    <p:extLst>
      <p:ext uri="{BB962C8B-B14F-4D97-AF65-F5344CB8AC3E}">
        <p14:creationId xmlns:p14="http://schemas.microsoft.com/office/powerpoint/2010/main" val="144789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FD5F7DCE-FBFC-EA37-588F-24B92B8D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i="1" dirty="0">
                <a:effectLst/>
                <a:latin typeface="Helvetica Neue" panose="02000503000000020004" pitchFamily="2" charset="0"/>
              </a:rPr>
              <a:t>«Первое дело, необходимое для истинной веры, — это осознание нашего ужасного состояния без Христа.» </a:t>
            </a:r>
          </a:p>
          <a:p>
            <a:pPr algn="r"/>
            <a:r>
              <a:rPr lang="ru-RU" sz="3200" dirty="0">
                <a:effectLst/>
                <a:latin typeface="Helvetica Neue" panose="02000503000000020004" pitchFamily="2" charset="0"/>
              </a:rPr>
              <a:t>(Джон Оуэн)</a:t>
            </a:r>
          </a:p>
        </p:txBody>
      </p:sp>
    </p:spTree>
    <p:extLst>
      <p:ext uri="{BB962C8B-B14F-4D97-AF65-F5344CB8AC3E}">
        <p14:creationId xmlns:p14="http://schemas.microsoft.com/office/powerpoint/2010/main" val="648278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219A92E-D7AA-8D97-9303-1F84758E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Готов ли я к работе Бога в моей жизни для изменения моих мыслей и поступков?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Судит ли Слово Божье мои помыслы и дела?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Обнажен ли я перед Богом в своих размышлениях и действиях?</a:t>
            </a:r>
          </a:p>
          <a:p>
            <a:endParaRPr lang="ru-RU" dirty="0"/>
          </a:p>
          <a:p>
            <a:r>
              <a:rPr lang="ru-RU" b="1" dirty="0">
                <a:solidFill>
                  <a:srgbClr val="FABD2B"/>
                </a:solidFill>
              </a:rPr>
              <a:t>Бог отвечает на наши вопросы через Христа</a:t>
            </a:r>
          </a:p>
        </p:txBody>
      </p:sp>
    </p:spTree>
    <p:extLst>
      <p:ext uri="{BB962C8B-B14F-4D97-AF65-F5344CB8AC3E}">
        <p14:creationId xmlns:p14="http://schemas.microsoft.com/office/powerpoint/2010/main" val="1675908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6A52698-6B98-151E-646D-68F00358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3200" b="0" dirty="0">
                <a:solidFill>
                  <a:srgbClr val="EEEAD2"/>
                </a:solidFill>
                <a:effectLst/>
              </a:rPr>
            </a:br>
            <a:r>
              <a:rPr lang="ru-RU" sz="3200" b="0" i="0" u="none" strike="noStrike" baseline="30000" dirty="0">
                <a:solidFill>
                  <a:srgbClr val="EEEAD2"/>
                </a:solidFill>
                <a:effectLst/>
                <a:latin typeface="Arial" panose="020B0604020202020204" pitchFamily="34" charset="0"/>
              </a:rPr>
              <a:t>27</a:t>
            </a:r>
            <a:r>
              <a:rPr lang="ru-RU" sz="3200" b="0" i="0" u="none" strike="noStrike" dirty="0">
                <a:solidFill>
                  <a:srgbClr val="EEEAD2"/>
                </a:solidFill>
                <a:effectLst/>
                <a:latin typeface="Arial" panose="020B0604020202020204" pitchFamily="34" charset="0"/>
              </a:rPr>
              <a:t> И они ответили Иисусу: «Мы не знаем».</a:t>
            </a:r>
            <a:r>
              <a:rPr lang="ru-RU" sz="3200" dirty="0">
                <a:solidFill>
                  <a:srgbClr val="EEEAD2"/>
                </a:solidFill>
              </a:rPr>
              <a:t> </a:t>
            </a:r>
            <a:r>
              <a:rPr lang="ru-RU" sz="3200" b="0" i="0" u="none" strike="noStrike" dirty="0">
                <a:solidFill>
                  <a:srgbClr val="EEEAD2"/>
                </a:solidFill>
                <a:effectLst/>
                <a:latin typeface="Arial" panose="020B0604020202020204" pitchFamily="34" charset="0"/>
              </a:rPr>
              <a:t>Тогда Он сказал им: «И </a:t>
            </a:r>
            <a:r>
              <a:rPr lang="ru-RU" sz="3200" b="1" i="0" u="none" strike="noStrike" dirty="0">
                <a:effectLst/>
                <a:latin typeface="Arial" panose="020B0604020202020204" pitchFamily="34" charset="0"/>
              </a:rPr>
              <a:t>Я вам не скажу</a:t>
            </a:r>
            <a:r>
              <a:rPr lang="ru-RU" sz="3200" b="0" i="0" u="none" strike="noStrike" dirty="0">
                <a:solidFill>
                  <a:srgbClr val="EEEAD2"/>
                </a:solidFill>
                <a:effectLst/>
                <a:latin typeface="Arial" panose="020B0604020202020204" pitchFamily="34" charset="0"/>
              </a:rPr>
              <a:t>, чьей властью Я совершаю всё это».</a:t>
            </a:r>
            <a:endParaRPr lang="ru-RU" sz="3200" b="0" dirty="0">
              <a:solidFill>
                <a:srgbClr val="EEEAD2"/>
              </a:solidFill>
              <a:effectLst/>
            </a:endParaRPr>
          </a:p>
          <a:p>
            <a:pPr algn="r"/>
            <a:r>
              <a:rPr lang="ru-RU" sz="3200" dirty="0">
                <a:solidFill>
                  <a:srgbClr val="EEEAD2"/>
                </a:solidFill>
              </a:rPr>
              <a:t>(Евангелие от Матфея 21:27)</a:t>
            </a:r>
          </a:p>
        </p:txBody>
      </p:sp>
    </p:spTree>
    <p:extLst>
      <p:ext uri="{BB962C8B-B14F-4D97-AF65-F5344CB8AC3E}">
        <p14:creationId xmlns:p14="http://schemas.microsoft.com/office/powerpoint/2010/main" val="2353397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БЕЗ ОТВЕТОВ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r>
              <a:rPr lang="ru-RU" b="1" dirty="0"/>
              <a:t>Христос властен в Своем: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Молчании.</a:t>
            </a:r>
          </a:p>
          <a:p>
            <a:endParaRPr lang="ru-RU" b="1" dirty="0"/>
          </a:p>
          <a:p>
            <a:r>
              <a:rPr lang="ru-RU" dirty="0"/>
              <a:t>Христос говорит не с нашими публичными образами, Он беседует с нашими сердцами.</a:t>
            </a:r>
          </a:p>
        </p:txBody>
      </p:sp>
    </p:spTree>
    <p:extLst>
      <p:ext uri="{BB962C8B-B14F-4D97-AF65-F5344CB8AC3E}">
        <p14:creationId xmlns:p14="http://schemas.microsoft.com/office/powerpoint/2010/main" val="836112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FCCD988-2FE2-6EE0-D13A-8B8CABAF1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1" i="0" u="none" strike="noStrike" dirty="0">
                <a:effectLst/>
                <a:latin typeface="Arial" panose="020B0604020202020204" pitchFamily="34" charset="0"/>
              </a:rPr>
              <a:t>Признание власти Христа помогает правильно смотреть на самого себя </a:t>
            </a:r>
            <a:endParaRPr lang="ru-RU" sz="1200" b="0" dirty="0">
              <a:effectLst/>
            </a:endParaRPr>
          </a:p>
          <a:p>
            <a:br>
              <a:rPr lang="ru-RU" dirty="0">
                <a:highlight>
                  <a:srgbClr val="FFFF00"/>
                </a:highlight>
              </a:rPr>
            </a:br>
            <a:endParaRPr lang="ru-RU" dirty="0">
              <a:highlight>
                <a:srgbClr val="FFFF00"/>
              </a:highligh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EEB3A7-FF67-4FC2-EADD-D27D274AC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4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0B485-A15E-5CD5-9C1E-B6566ECB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БОГ ОТВЕЧАЕТ НА НАШИ ВОПРОСЫ ЧЕРЕЗ ХРИСТА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28C2-1236-3135-F117-7053F6D5E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Потому что Христос имеет Божью власть в: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Своих </a:t>
            </a:r>
            <a:r>
              <a:rPr lang="ru-RU" b="1" u="sng" dirty="0">
                <a:solidFill>
                  <a:srgbClr val="FABD2B"/>
                </a:solidFill>
              </a:rPr>
              <a:t>делах и словах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Своих </a:t>
            </a:r>
            <a:r>
              <a:rPr lang="ru-RU" b="1" u="sng" dirty="0">
                <a:solidFill>
                  <a:srgbClr val="FABD2B"/>
                </a:solidFill>
              </a:rPr>
              <a:t>вопросах и ответах</a:t>
            </a:r>
            <a:r>
              <a:rPr lang="ru-RU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Своём </a:t>
            </a:r>
            <a:r>
              <a:rPr lang="ru-RU" b="1" u="sng" dirty="0">
                <a:solidFill>
                  <a:srgbClr val="FABD2B"/>
                </a:solidFill>
              </a:rPr>
              <a:t>молчании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6883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2363710-F850-0EBD-A595-62C6E689A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«Евангелие — это не «предложение», которое навязывают религиозные торгаши. Евангелие — это не просто приглашение, но провозглашение — провозглашение, относящееся ко Христу; оно истинно независимо от того, верят в него люди или нет. Никого из людей не нужно просить, чтобы он верил, что Христос умер именно за него. Суть Евангелия такова: Христос умер за грешников, ты грешник; верь во Христа и будешь спасен. В Евангелии Бог просто объявляет условия, на которых люди могут быть спасены (эти условия — покаяние и вера), и всем людям без исключения дается повеление: исполнять эти условия».</a:t>
            </a:r>
          </a:p>
          <a:p>
            <a:pPr algn="r"/>
            <a:r>
              <a:rPr lang="ru-RU" dirty="0"/>
              <a:t>(Артур </a:t>
            </a:r>
            <a:r>
              <a:rPr lang="ru-RU" dirty="0" err="1"/>
              <a:t>Пинк</a:t>
            </a:r>
            <a:r>
              <a:rPr lang="ru-RU" dirty="0"/>
              <a:t> «</a:t>
            </a:r>
            <a:r>
              <a:rPr lang="ru-RU" dirty="0">
                <a:effectLst/>
                <a:latin typeface="Helvetica Neue" panose="02000503000000020004" pitchFamily="2" charset="0"/>
              </a:rPr>
              <a:t>Всевластие Бога</a:t>
            </a:r>
            <a:r>
              <a:rPr lang="ru-RU" dirty="0">
                <a:latin typeface="Helvetica Neue" panose="02000503000000020004" pitchFamily="2" charset="0"/>
              </a:rPr>
              <a:t>»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42166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documentManagement/types"/>
    <ds:schemaRef ds:uri="62589e56-49db-468b-8cef-9bc6768a6759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102701</TotalTime>
  <Words>774</Words>
  <Application>Microsoft Macintosh PowerPoint</Application>
  <PresentationFormat>Широкоэкранный</PresentationFormat>
  <Paragraphs>55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Helvetica Neue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БОГ ОТВЕЧАЕТ НА НАШИ ВОПРОСЫ ЧЕРЕЗ ХРИСТА</vt:lpstr>
      <vt:lpstr>Презентация PowerPoint</vt:lpstr>
      <vt:lpstr>ВОПРОСЫ</vt:lpstr>
      <vt:lpstr>Презентация PowerPoint</vt:lpstr>
      <vt:lpstr>Презентация PowerPoint</vt:lpstr>
      <vt:lpstr>Презентация PowerPoint</vt:lpstr>
      <vt:lpstr>ВОПРОС НА ВОПРОСЫ</vt:lpstr>
      <vt:lpstr>Презентация PowerPoint</vt:lpstr>
      <vt:lpstr>Презентация PowerPoint</vt:lpstr>
      <vt:lpstr>Презентация PowerPoint</vt:lpstr>
      <vt:lpstr>ВОПРОСЫ БЕЗ ОТВЕТОВ</vt:lpstr>
      <vt:lpstr>Презентация PowerPoint</vt:lpstr>
      <vt:lpstr>БОГ ОТВЕЧАЕТ НА НАШИ ВОПРОСЫ ЧЕРЕЗ ХРИСТА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Филипп Чевелёв</cp:lastModifiedBy>
  <cp:revision>654</cp:revision>
  <dcterms:created xsi:type="dcterms:W3CDTF">2020-09-24T09:54:03Z</dcterms:created>
  <dcterms:modified xsi:type="dcterms:W3CDTF">2024-06-15T19:30:07Z</dcterms:modified>
</cp:coreProperties>
</file>